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61" r:id="rId2"/>
    <p:sldId id="452" r:id="rId3"/>
    <p:sldId id="300" r:id="rId4"/>
    <p:sldId id="301" r:id="rId5"/>
    <p:sldId id="302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53" r:id="rId28"/>
    <p:sldId id="413" r:id="rId29"/>
    <p:sldId id="414" r:id="rId30"/>
    <p:sldId id="415" r:id="rId31"/>
    <p:sldId id="416" r:id="rId32"/>
    <p:sldId id="417" r:id="rId33"/>
    <p:sldId id="455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8" r:id="rId54"/>
    <p:sldId id="439" r:id="rId55"/>
    <p:sldId id="440" r:id="rId56"/>
    <p:sldId id="441" r:id="rId57"/>
    <p:sldId id="442" r:id="rId58"/>
    <p:sldId id="443" r:id="rId59"/>
    <p:sldId id="454" r:id="rId60"/>
    <p:sldId id="444" r:id="rId61"/>
    <p:sldId id="445" r:id="rId62"/>
    <p:sldId id="446" r:id="rId63"/>
    <p:sldId id="447" r:id="rId64"/>
    <p:sldId id="448" r:id="rId65"/>
    <p:sldId id="449" r:id="rId66"/>
    <p:sldId id="450" r:id="rId67"/>
    <p:sldId id="451" r:id="rId6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E28"/>
    <a:srgbClr val="FF99FF"/>
    <a:srgbClr val="50AAE6"/>
    <a:srgbClr val="5A6EB4"/>
    <a:srgbClr val="A0007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701" autoAdjust="0"/>
    <p:restoredTop sz="91212" autoAdjust="0"/>
  </p:normalViewPr>
  <p:slideViewPr>
    <p:cSldViewPr showGuides="1">
      <p:cViewPr varScale="1">
        <p:scale>
          <a:sx n="113" d="100"/>
          <a:sy n="113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18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854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304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9FB32-4667-4BE7-895E-412DC0DF6AC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244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4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4B7D3-BA71-44C7-A99D-7CD7542A00AE}" type="slidenum">
              <a:rPr lang="de-DE" smtClean="0">
                <a:latin typeface="Arial" charset="0"/>
              </a:rPr>
              <a:pPr/>
              <a:t>11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5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4A99F5-3248-4A29-9682-249AB38BCE81}" type="slidenum">
              <a:rPr lang="de-DE" smtClean="0">
                <a:latin typeface="Arial" charset="0"/>
              </a:rPr>
              <a:pPr/>
              <a:t>13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6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E7567-D4C4-4666-83ED-278B2A9928FE}" type="slidenum">
              <a:rPr lang="de-DE" smtClean="0">
                <a:latin typeface="Arial" charset="0"/>
              </a:rPr>
              <a:pPr/>
              <a:t>14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74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3852E-EC0B-427C-9FC8-2CCAB0A76A63}" type="slidenum">
              <a:rPr lang="de-DE" smtClean="0">
                <a:latin typeface="Arial" charset="0"/>
              </a:rPr>
              <a:pPr/>
              <a:t>15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8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EF1E-6EF0-418A-955B-0FB6D6268524}" type="slidenum">
              <a:rPr lang="de-DE" smtClean="0">
                <a:latin typeface="Arial" charset="0"/>
              </a:rPr>
              <a:pPr/>
              <a:t>16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95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BDB38-541D-42D6-9BCC-8608783C1BB9}" type="slidenum">
              <a:rPr lang="de-DE" smtClean="0">
                <a:latin typeface="Arial" charset="0"/>
              </a:rPr>
              <a:pPr/>
              <a:t>17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05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905C38-8B46-4026-B290-CC993003C072}" type="slidenum">
              <a:rPr lang="de-DE" smtClean="0">
                <a:latin typeface="Arial" charset="0"/>
              </a:rPr>
              <a:pPr/>
              <a:t>18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15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C2DEC-1739-4A06-94DB-E6C005AB0AB5}" type="slidenum">
              <a:rPr lang="de-DE" smtClean="0">
                <a:latin typeface="Arial" charset="0"/>
              </a:rPr>
              <a:pPr/>
              <a:t>19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>
                <a:latin typeface="Arial" charset="0"/>
              </a:rPr>
              <a:t>Johannes: WSN hinzugefügt</a:t>
            </a:r>
          </a:p>
        </p:txBody>
      </p:sp>
      <p:sp>
        <p:nvSpPr>
          <p:cNvPr id="1525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92E6F-E8C9-4EBD-B760-16094982BE5B}" type="slidenum">
              <a:rPr lang="de-DE" smtClean="0">
                <a:latin typeface="Arial" charset="0"/>
              </a:rPr>
              <a:pPr/>
              <a:t>20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36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2DDE8-66D5-4706-911E-F771357DAAFB}" type="slidenum">
              <a:rPr lang="de-DE" smtClean="0">
                <a:latin typeface="Arial" charset="0"/>
              </a:rPr>
              <a:pPr/>
              <a:t>21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36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6AE46-F397-4B22-91D0-FAC80D4ACB93}" type="slidenum">
              <a:rPr lang="de-DE" smtClean="0">
                <a:latin typeface="Arial" charset="0"/>
              </a:rPr>
              <a:pPr/>
              <a:t>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46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4AB398-7D1F-4EEC-8AF3-B15FAE087EB7}" type="slidenum">
              <a:rPr lang="de-DE" smtClean="0">
                <a:latin typeface="Arial" charset="0"/>
              </a:rPr>
              <a:pPr/>
              <a:t>22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>
                <a:latin typeface="Arial" charset="0"/>
              </a:rPr>
              <a:t>Johannes: Gleiche Folie wie am Anfang schon zweimal… Ist das nötig?</a:t>
            </a:r>
          </a:p>
        </p:txBody>
      </p:sp>
      <p:sp>
        <p:nvSpPr>
          <p:cNvPr id="1556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EC864-0A10-4DA3-ABFA-745718A0216E}" type="slidenum">
              <a:rPr lang="de-DE" smtClean="0">
                <a:latin typeface="Arial" charset="0"/>
              </a:rPr>
              <a:pPr/>
              <a:t>23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66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14F18-3395-49FD-BC8B-44CF30E1E7DC}" type="slidenum">
              <a:rPr lang="de-DE" smtClean="0">
                <a:latin typeface="Arial" charset="0"/>
              </a:rPr>
              <a:pPr/>
              <a:t>24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77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75A5F-F320-467A-A76A-6154E1B5F34D}" type="slidenum">
              <a:rPr lang="de-DE" smtClean="0">
                <a:latin typeface="Arial" charset="0"/>
              </a:rPr>
              <a:pPr/>
              <a:t>25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87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3A2798-4A73-45DC-B507-DA60F54CB728}" type="slidenum">
              <a:rPr lang="de-DE" smtClean="0">
                <a:latin typeface="Arial" charset="0"/>
              </a:rPr>
              <a:pPr/>
              <a:t>26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97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AAA3-C721-46C0-AADE-3159A9819502}" type="slidenum">
              <a:rPr lang="de-DE" smtClean="0">
                <a:latin typeface="Arial" charset="0"/>
              </a:rPr>
              <a:pPr/>
              <a:t>28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07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F0720-2A36-4825-A89C-B17F520F53C6}" type="slidenum">
              <a:rPr lang="de-DE" smtClean="0">
                <a:latin typeface="Arial" charset="0"/>
              </a:rPr>
              <a:pPr/>
              <a:t>29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17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C93A05-5C95-4088-AB47-5F187D3CD9A0}" type="slidenum">
              <a:rPr lang="de-DE" smtClean="0">
                <a:latin typeface="Arial" charset="0"/>
              </a:rPr>
              <a:pPr/>
              <a:t>30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2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13DCC-4330-4AB6-B2E9-FA540E7263F4}" type="slidenum">
              <a:rPr lang="de-DE" smtClean="0">
                <a:latin typeface="Arial" charset="0"/>
              </a:rPr>
              <a:pPr/>
              <a:t>31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38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6A9486-2DAA-487F-A1AD-4C1B4FBE0FC1}" type="slidenum">
              <a:rPr lang="de-DE" smtClean="0">
                <a:latin typeface="Arial" charset="0"/>
              </a:rPr>
              <a:pPr/>
              <a:t>32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372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6C040-A80D-44A2-A70F-D3C26FA1C76E}" type="slidenum">
              <a:rPr lang="de-DE" smtClean="0">
                <a:latin typeface="Arial" charset="0"/>
              </a:rPr>
              <a:pPr/>
              <a:t>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4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26DC5-47C5-477E-94BC-7D8F250E69C1}" type="slidenum">
              <a:rPr lang="de-DE" smtClean="0">
                <a:latin typeface="Arial" charset="0"/>
              </a:rPr>
              <a:pPr/>
              <a:t>34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5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A7A30-5929-45FA-9BD1-25EAB0B62EEF}" type="slidenum">
              <a:rPr lang="de-DE" smtClean="0">
                <a:latin typeface="Arial" charset="0"/>
              </a:rPr>
              <a:pPr/>
              <a:t>35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69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76DDF-E13A-48DD-A217-A657AFD0C776}" type="slidenum">
              <a:rPr lang="de-DE" smtClean="0">
                <a:latin typeface="Arial" charset="0"/>
              </a:rPr>
              <a:pPr/>
              <a:t>36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7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12A31-01EF-4BB5-AFFA-475E3B9FB31D}" type="slidenum">
              <a:rPr lang="de-DE" smtClean="0">
                <a:latin typeface="Arial" charset="0"/>
              </a:rPr>
              <a:pPr/>
              <a:t>37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89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B501E-9051-4CD9-8450-D6C2EB6F87AF}" type="slidenum">
              <a:rPr lang="de-DE" smtClean="0">
                <a:latin typeface="Arial" charset="0"/>
              </a:rPr>
              <a:pPr/>
              <a:t>38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99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B25FD-5312-4870-BA7C-89BBD43D6597}" type="slidenum">
              <a:rPr lang="de-DE" smtClean="0">
                <a:latin typeface="Arial" charset="0"/>
              </a:rPr>
              <a:pPr/>
              <a:t>39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1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B5182-6924-4BD0-9AB1-D786A056629D}" type="slidenum">
              <a:rPr lang="de-DE" smtClean="0">
                <a:latin typeface="Arial" charset="0"/>
              </a:rPr>
              <a:pPr/>
              <a:t>40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20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ADB55-7139-4891-BF7A-7DF18D9AF152}" type="slidenum">
              <a:rPr lang="de-DE" smtClean="0">
                <a:latin typeface="Arial" charset="0"/>
              </a:rPr>
              <a:pPr/>
              <a:t>41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30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EF8BE-3BF9-4760-9576-9F88F4A83E67}" type="slidenum">
              <a:rPr lang="de-DE" smtClean="0">
                <a:latin typeface="Arial" charset="0"/>
              </a:rPr>
              <a:pPr/>
              <a:t>42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20E0E-1AA8-416B-8C29-C0D234FE2492}" type="slidenum">
              <a:rPr lang="de-DE" smtClean="0">
                <a:latin typeface="Arial" charset="0"/>
              </a:rPr>
              <a:pPr/>
              <a:t>43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382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EF692-2D23-4FAD-863A-EAD78C58C973}" type="slidenum">
              <a:rPr lang="de-DE" smtClean="0">
                <a:latin typeface="Arial" charset="0"/>
              </a:rPr>
              <a:pPr/>
              <a:t>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5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DEA586-8B3C-4C87-9EA9-6A446FF3C688}" type="slidenum">
              <a:rPr lang="de-DE" smtClean="0">
                <a:latin typeface="Arial" charset="0"/>
              </a:rPr>
              <a:pPr/>
              <a:t>44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6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E5398-AFF4-430C-B2D5-7495B3E5CB1A}" type="slidenum">
              <a:rPr lang="de-DE" smtClean="0">
                <a:latin typeface="Arial" charset="0"/>
              </a:rPr>
              <a:pPr/>
              <a:t>45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71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E7EB6-E689-4E35-B913-AEB8740AF8CE}" type="slidenum">
              <a:rPr lang="de-DE" smtClean="0">
                <a:latin typeface="Arial" charset="0"/>
              </a:rPr>
              <a:pPr/>
              <a:t>46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8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4CEA8-A011-4193-BF15-14910AB3EABC}" type="slidenum">
              <a:rPr lang="de-DE" smtClean="0">
                <a:latin typeface="Arial" charset="0"/>
              </a:rPr>
              <a:pPr/>
              <a:t>47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92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B1C0E-5BA5-4F0B-9943-C493B58D0E1C}" type="slidenum">
              <a:rPr lang="de-DE" smtClean="0">
                <a:latin typeface="Arial" charset="0"/>
              </a:rPr>
              <a:pPr/>
              <a:t>48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0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4C5F7-C2BB-42B3-8463-B8631EA1D511}" type="slidenum">
              <a:rPr lang="de-DE" smtClean="0">
                <a:latin typeface="Arial" charset="0"/>
              </a:rPr>
              <a:pPr/>
              <a:t>49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12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F2FDB-2F8D-4AC5-A4F0-D94066AC8A01}" type="slidenum">
              <a:rPr lang="de-DE" smtClean="0">
                <a:latin typeface="Arial" charset="0"/>
              </a:rPr>
              <a:pPr/>
              <a:t>50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2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6A3F1-3FA8-4087-AF66-5F7DE6FEC065}" type="slidenum">
              <a:rPr lang="de-DE" smtClean="0">
                <a:latin typeface="Arial" charset="0"/>
              </a:rPr>
              <a:pPr/>
              <a:t>51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3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2DC05B-A0F3-4A08-B6ED-430BECCF2F46}" type="slidenum">
              <a:rPr lang="de-DE" smtClean="0">
                <a:latin typeface="Arial" charset="0"/>
              </a:rPr>
              <a:pPr/>
              <a:t>52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charset="0"/>
            </a:endParaRPr>
          </a:p>
        </p:txBody>
      </p:sp>
      <p:sp>
        <p:nvSpPr>
          <p:cNvPr id="184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A8EB8-6D5C-4225-B130-04CD055EACC0}" type="slidenum">
              <a:rPr lang="de-DE" smtClean="0">
                <a:latin typeface="Arial" charset="0"/>
              </a:rPr>
              <a:pPr/>
              <a:t>53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392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F6B4B-AE81-4C62-954E-068568B55B22}" type="slidenum">
              <a:rPr lang="de-DE" smtClean="0">
                <a:latin typeface="Arial" charset="0"/>
              </a:rPr>
              <a:pPr/>
              <a:t>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53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AFDA6-1400-4B4D-BB61-3656F2A4959C}" type="slidenum">
              <a:rPr lang="de-DE" smtClean="0">
                <a:latin typeface="Arial" charset="0"/>
              </a:rPr>
              <a:pPr/>
              <a:t>54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1BF5C6-5825-49EC-A58E-F54A3752EC6D}" type="slidenum">
              <a:rPr lang="de-DE" smtClean="0">
                <a:latin typeface="Arial" charset="0"/>
              </a:rPr>
              <a:pPr/>
              <a:t>55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73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EA465-BC6E-4FEC-B20C-45DB0420FF58}" type="slidenum">
              <a:rPr lang="de-DE" smtClean="0">
                <a:latin typeface="Arial" charset="0"/>
              </a:rPr>
              <a:pPr/>
              <a:t>56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8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F9EB6-4E39-4401-96AB-5F7717A6B485}" type="slidenum">
              <a:rPr lang="de-DE" smtClean="0">
                <a:latin typeface="Arial" charset="0"/>
              </a:rPr>
              <a:pPr/>
              <a:t>57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9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DD72A-38C9-4F0F-BB7B-CD4EF5531B85}" type="slidenum">
              <a:rPr lang="de-DE" smtClean="0">
                <a:latin typeface="Arial" charset="0"/>
              </a:rPr>
              <a:pPr/>
              <a:t>58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04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781F5-A324-4128-BB1B-72DF5D27E37A}" type="slidenum">
              <a:rPr lang="de-DE" smtClean="0">
                <a:latin typeface="Arial" charset="0"/>
              </a:rPr>
              <a:pPr/>
              <a:t>60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14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B4133-93A1-48A3-82AD-916419184EDE}" type="slidenum">
              <a:rPr lang="de-DE" smtClean="0">
                <a:latin typeface="Arial" charset="0"/>
              </a:rPr>
              <a:pPr/>
              <a:t>61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2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1DCF2D-2345-4E53-8BBB-D5394D14B3D9}" type="slidenum">
              <a:rPr lang="de-DE" smtClean="0">
                <a:latin typeface="Arial" charset="0"/>
              </a:rPr>
              <a:pPr/>
              <a:t>62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3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BA257-7F00-48E4-9C63-F73ED31A6F08}" type="slidenum">
              <a:rPr lang="de-DE" smtClean="0">
                <a:latin typeface="Arial" charset="0"/>
              </a:rPr>
              <a:pPr/>
              <a:t>63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45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3554E4-28DC-478A-90D2-9A5086401937}" type="slidenum">
              <a:rPr lang="de-DE" smtClean="0">
                <a:latin typeface="Arial" charset="0"/>
              </a:rPr>
              <a:pPr/>
              <a:t>64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0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B6639-D11C-4557-8040-A1548A64C5DB}" type="slidenum">
              <a:rPr lang="de-DE" smtClean="0">
                <a:latin typeface="Arial" charset="0"/>
              </a:rPr>
              <a:pPr/>
              <a:t>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5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364FC-678C-49E5-8A9B-A88A3253E408}" type="slidenum">
              <a:rPr lang="de-DE" smtClean="0">
                <a:latin typeface="Arial" charset="0"/>
              </a:rPr>
              <a:pPr/>
              <a:t>65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6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4A4D4-545A-48A6-AAD6-F435E59B1CAC}" type="slidenum">
              <a:rPr lang="de-DE" smtClean="0">
                <a:latin typeface="Arial" charset="0"/>
              </a:rPr>
              <a:pPr/>
              <a:t>66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976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1589A-C681-4049-A4F7-0F0DB3B9FF98}" type="slidenum">
              <a:rPr lang="de-DE" smtClean="0">
                <a:latin typeface="Arial" charset="0"/>
              </a:rPr>
              <a:pPr/>
              <a:t>67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7939E-30B4-4E0A-B5B1-3B2A0908D5A8}" type="slidenum">
              <a:rPr lang="de-DE" smtClean="0">
                <a:latin typeface="Arial" charset="0"/>
              </a:rPr>
              <a:pPr/>
              <a:t>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2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9C788-EC17-4C51-BF86-A3A569AEE7D7}" type="slidenum">
              <a:rPr lang="de-DE" smtClean="0">
                <a:latin typeface="Arial" charset="0"/>
              </a:rPr>
              <a:pPr/>
              <a:t>9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433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208CD-544C-4AD3-8D97-08B2AF7C034B}" type="slidenum">
              <a:rPr lang="de-DE" smtClean="0">
                <a:latin typeface="Arial" charset="0"/>
              </a:rPr>
              <a:pPr/>
              <a:t>10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5" descr="Kopfbild"/>
          <p:cNvPicPr>
            <a:picLocks noChangeAspect="1" noChangeArrowheads="1"/>
          </p:cNvPicPr>
          <p:nvPr userDrawn="1"/>
        </p:nvPicPr>
        <p:blipFill>
          <a:blip r:embed="rId2" cstate="print"/>
          <a:srcRect r="33687"/>
          <a:stretch>
            <a:fillRect/>
          </a:stretch>
        </p:blipFill>
        <p:spPr bwMode="auto">
          <a:xfrm>
            <a:off x="0" y="3429000"/>
            <a:ext cx="9144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Institut für Technik</a:t>
            </a:r>
            <a:r>
              <a:rPr lang="de-DE" sz="1000" baseline="0" dirty="0" smtClean="0">
                <a:solidFill>
                  <a:schemeClr val="bg1"/>
                </a:solidFill>
              </a:rPr>
              <a:t> der Informationsverarbeitung (ITIV)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ITIV-logo_color_small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63" y="285750"/>
            <a:ext cx="790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16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929322" y="6453188"/>
            <a:ext cx="2819391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 smtClean="0"/>
              <a:t>Institut für Technik der Informationsverarbeitung (ITIV)</a:t>
            </a:r>
            <a:endParaRPr 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fld id="{0151BDDF-1788-4FF4-B751-48849375B9E4}" type="datetime1">
              <a:rPr lang="de-DE" sz="900"/>
              <a:pPr/>
              <a:t>09.05.2012</a:t>
            </a:fld>
            <a:endParaRPr lang="de-DE" sz="9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0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://www.digitalgreenhouse.com/images/level3_whatsoc_chip.jpg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de-DE" sz="2200" b="1" dirty="0" smtClean="0">
                <a:solidFill>
                  <a:schemeClr val="tx2"/>
                </a:solidFill>
              </a:rPr>
              <a:t>Integrierte Intelligente Sensoren Sommersemester </a:t>
            </a:r>
            <a:r>
              <a:rPr lang="de-DE" sz="2200" b="1" dirty="0">
                <a:solidFill>
                  <a:schemeClr val="tx2"/>
                </a:solidFill>
              </a:rPr>
              <a:t>2010</a:t>
            </a:r>
          </a:p>
          <a:p>
            <a:pPr>
              <a:lnSpc>
                <a:spcPct val="90000"/>
              </a:lnSpc>
            </a:pPr>
            <a:r>
              <a:rPr lang="de-DE" sz="2200" b="1" dirty="0">
                <a:solidFill>
                  <a:schemeClr val="tx2"/>
                </a:solidFill>
              </a:rPr>
              <a:t>28.4.2010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1600" b="1" dirty="0" smtClean="0">
                <a:solidFill>
                  <a:srgbClr val="000000"/>
                </a:solidFill>
              </a:rPr>
              <a:t>Wilhelm </a:t>
            </a:r>
            <a:r>
              <a:rPr lang="de-DE" sz="1600" b="1" dirty="0">
                <a:solidFill>
                  <a:srgbClr val="000000"/>
                </a:solidFill>
              </a:rPr>
              <a:t>Stork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Beispiel: Kalibrierung des LDV-Sensors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071546"/>
            <a:ext cx="7737475" cy="4953000"/>
          </a:xfrm>
        </p:spPr>
        <p:txBody>
          <a:bodyPr/>
          <a:lstStyle/>
          <a:p>
            <a:r>
              <a:rPr lang="de-DE" dirty="0" err="1" smtClean="0"/>
              <a:t>Messfehler</a:t>
            </a:r>
            <a:r>
              <a:rPr lang="de-DE" dirty="0" smtClean="0"/>
              <a:t> durch ungenaue Positionierung der Optik-</a:t>
            </a:r>
            <a:r>
              <a:rPr lang="de-DE" dirty="0" err="1" smtClean="0"/>
              <a:t>Komponten</a:t>
            </a:r>
            <a:endParaRPr lang="de-DE" dirty="0" smtClean="0"/>
          </a:p>
          <a:p>
            <a:r>
              <a:rPr lang="de-DE" dirty="0" smtClean="0"/>
              <a:t>Zusätzlicher Fehler durch begrenzte Tiefenschärfe bei ungenauem Abstand vom </a:t>
            </a:r>
            <a:r>
              <a:rPr lang="de-DE" dirty="0" err="1" smtClean="0"/>
              <a:t>Messobjekt</a:t>
            </a:r>
            <a:endParaRPr lang="de-DE" dirty="0" smtClean="0"/>
          </a:p>
          <a:p>
            <a:r>
              <a:rPr lang="de-DE" dirty="0" smtClean="0"/>
              <a:t>Mechanische Kalibrierung durch Verschiebung der optischen Komponenten</a:t>
            </a:r>
          </a:p>
          <a:p>
            <a:r>
              <a:rPr lang="de-DE" dirty="0" smtClean="0"/>
              <a:t>Messung mit Referenz-Maschine ( Bandlänge 10.02 m)</a:t>
            </a:r>
          </a:p>
          <a:p>
            <a:endParaRPr lang="de-DE" dirty="0" smtClean="0"/>
          </a:p>
          <a:p>
            <a:r>
              <a:rPr lang="de-DE" dirty="0" smtClean="0"/>
              <a:t>Genauigkeitsanforderungen:</a:t>
            </a:r>
          </a:p>
          <a:p>
            <a:pPr>
              <a:buFont typeface="Monotype Sorts" pitchFamily="2" charset="2"/>
              <a:buNone/>
            </a:pPr>
            <a:r>
              <a:rPr lang="de-DE" dirty="0" smtClean="0"/>
              <a:t>	Fehler &lt; +/- 0.5% bei Positionierung von +/-3mm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981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Beispiel: Kalibrierung des LDV-Sensors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2547938" y="1838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47108" name="Picture 4" descr="schtiefe_unkali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90600"/>
            <a:ext cx="62484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72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/>
              <a:t>Kreuzungsbereich der Strahlen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88054"/>
              </p:ext>
            </p:extLst>
          </p:nvPr>
        </p:nvGraphicFramePr>
        <p:xfrm>
          <a:off x="971600" y="893457"/>
          <a:ext cx="6912768" cy="534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Designer Drawing" r:id="rId3" imgW="8372475" imgH="6467475" progId="Designer.Drawing.8">
                  <p:embed/>
                </p:oleObj>
              </mc:Choice>
              <mc:Fallback>
                <p:oleObj name="Designer Drawing" r:id="rId3" imgW="8372475" imgH="6467475" progId="Designer.Drawing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893457"/>
                        <a:ext cx="6912768" cy="5341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0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Beispiel: Kalibrierung des LDV-Sensors</a:t>
            </a: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576513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48132" name="Picture 4" descr="schtief_linienper_unkali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0"/>
            <a:ext cx="6096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8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Funktionen eines ISS: Selbstkalibrierung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142984"/>
            <a:ext cx="7737475" cy="4953000"/>
          </a:xfrm>
        </p:spPr>
        <p:txBody>
          <a:bodyPr/>
          <a:lstStyle/>
          <a:p>
            <a:r>
              <a:rPr lang="de-DE" dirty="0" smtClean="0"/>
              <a:t>Änderungen / Instabilität erfordern u. U. Nachkalibrierung</a:t>
            </a:r>
          </a:p>
          <a:p>
            <a:pPr>
              <a:buFont typeface="Monotype Sorts" pitchFamily="2" charset="2"/>
              <a:buNone/>
            </a:pPr>
            <a:r>
              <a:rPr lang="de-DE" dirty="0" smtClean="0">
                <a:sym typeface="Wingdings" pitchFamily="2" charset="2"/>
              </a:rPr>
              <a:t> Integration der Kalibrierung in den Sensor vorteilhaft</a:t>
            </a:r>
            <a:endParaRPr lang="de-DE" dirty="0" smtClean="0"/>
          </a:p>
          <a:p>
            <a:r>
              <a:rPr lang="de-DE" dirty="0" err="1" smtClean="0"/>
              <a:t>Vorraussetzung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Integration eines </a:t>
            </a:r>
            <a:r>
              <a:rPr lang="de-DE" dirty="0" err="1" smtClean="0"/>
              <a:t>Aktors</a:t>
            </a:r>
            <a:r>
              <a:rPr lang="de-DE" dirty="0" smtClean="0"/>
              <a:t> im Sensor, der definiertes Referenz-Signal erzeugt</a:t>
            </a:r>
          </a:p>
          <a:p>
            <a:pPr lvl="1"/>
            <a:r>
              <a:rPr lang="de-DE" dirty="0" smtClean="0"/>
              <a:t>Hohe Genauigkeit des </a:t>
            </a:r>
            <a:r>
              <a:rPr lang="de-DE" dirty="0" err="1" smtClean="0"/>
              <a:t>Aktors</a:t>
            </a:r>
            <a:endParaRPr lang="de-DE" dirty="0" smtClean="0"/>
          </a:p>
          <a:p>
            <a:pPr>
              <a:spcBef>
                <a:spcPct val="75000"/>
              </a:spcBef>
            </a:pPr>
            <a:r>
              <a:rPr lang="de-DE" dirty="0" smtClean="0"/>
              <a:t>Bsp.: Hall-Effekt Magnetfeld-Sensoren</a:t>
            </a:r>
          </a:p>
          <a:p>
            <a:pPr lvl="1"/>
            <a:r>
              <a:rPr lang="de-DE" dirty="0" err="1" smtClean="0"/>
              <a:t>Ingegrierter</a:t>
            </a:r>
            <a:r>
              <a:rPr lang="de-DE" dirty="0" smtClean="0"/>
              <a:t> Sensor auf CMOS-Basis</a:t>
            </a:r>
          </a:p>
          <a:p>
            <a:pPr lvl="1"/>
            <a:r>
              <a:rPr lang="de-DE" dirty="0" smtClean="0"/>
              <a:t>Anwendung in Automobil-Industrie</a:t>
            </a:r>
          </a:p>
          <a:p>
            <a:pPr lvl="1"/>
            <a:r>
              <a:rPr lang="de-DE" dirty="0" smtClean="0"/>
              <a:t>Offset-Drift ( Temperaturschwankungen, </a:t>
            </a:r>
            <a:r>
              <a:rPr lang="de-DE" dirty="0" err="1" smtClean="0"/>
              <a:t>mech</a:t>
            </a:r>
            <a:r>
              <a:rPr lang="de-DE" dirty="0" smtClean="0"/>
              <a:t>. Stress, ..)</a:t>
            </a:r>
          </a:p>
          <a:p>
            <a:pPr lvl="1"/>
            <a:r>
              <a:rPr lang="de-DE" dirty="0" smtClean="0"/>
              <a:t>Integrierte Spule zur Selbstkalibrierung</a:t>
            </a: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667000" y="2481263"/>
            <a:ext cx="9144000" cy="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3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Beispiel: Selbstkalibrierung</a:t>
            </a: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2667000" y="2481263"/>
            <a:ext cx="9144000" cy="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8486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8"/>
          <p:cNvSpPr>
            <a:spLocks noChangeArrowheads="1"/>
          </p:cNvSpPr>
          <p:nvPr/>
        </p:nvSpPr>
        <p:spPr bwMode="auto">
          <a:xfrm>
            <a:off x="381000" y="4808538"/>
            <a:ext cx="57912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571500" lvl="1" defTabSz="762000">
              <a:spcBef>
                <a:spcPct val="50000"/>
              </a:spcBef>
              <a:buFont typeface="Monotype Sorts" pitchFamily="2" charset="2"/>
              <a:buChar char="m"/>
            </a:pPr>
            <a:r>
              <a:rPr lang="de-DE" sz="1800"/>
              <a:t> sehr kleine Hall-Spannungen ( ~ 100 uV )</a:t>
            </a:r>
          </a:p>
          <a:p>
            <a:pPr marL="571500" lvl="1" defTabSz="762000">
              <a:spcBef>
                <a:spcPct val="50000"/>
              </a:spcBef>
            </a:pPr>
            <a:r>
              <a:rPr lang="de-DE" sz="1800">
                <a:sym typeface="Wingdings" pitchFamily="2" charset="2"/>
              </a:rPr>
              <a:t> </a:t>
            </a:r>
            <a:r>
              <a:rPr lang="de-DE" sz="1800"/>
              <a:t>Offset-Drift ( Temperaturschwankungen, mech. Stress, ..)</a:t>
            </a:r>
          </a:p>
        </p:txBody>
      </p:sp>
    </p:spTree>
    <p:extLst>
      <p:ext uri="{BB962C8B-B14F-4D97-AF65-F5344CB8AC3E}">
        <p14:creationId xmlns:p14="http://schemas.microsoft.com/office/powerpoint/2010/main" val="34832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Funktionen von ISS: Kompensation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80000"/>
              </a:spcBef>
            </a:pPr>
            <a:r>
              <a:rPr lang="de-DE" smtClean="0"/>
              <a:t>Bei Querempfindlichkeiten und Störungen wärend des Betriebs ist eine Kalibrierung oft nicht ausreichend</a:t>
            </a:r>
          </a:p>
          <a:p>
            <a:pPr lvl="1">
              <a:spcBef>
                <a:spcPct val="80000"/>
              </a:spcBef>
            </a:pPr>
            <a:r>
              <a:rPr lang="de-DE" smtClean="0"/>
              <a:t>Bsp: Temperatur-Abhängigkeit</a:t>
            </a:r>
          </a:p>
          <a:p>
            <a:pPr>
              <a:spcBef>
                <a:spcPct val="80000"/>
              </a:spcBef>
            </a:pPr>
            <a:r>
              <a:rPr lang="de-DE" smtClean="0"/>
              <a:t>Störgröße muß mitgemessen werden (zusätzlicher Sensor)</a:t>
            </a:r>
          </a:p>
          <a:p>
            <a:pPr>
              <a:spcBef>
                <a:spcPct val="80000"/>
              </a:spcBef>
            </a:pPr>
            <a:r>
              <a:rPr lang="de-DE" smtClean="0"/>
              <a:t>Effekt wird (i.A. digital) kompensiert</a:t>
            </a:r>
          </a:p>
          <a:p>
            <a:pPr lvl="1">
              <a:spcBef>
                <a:spcPct val="80000"/>
              </a:spcBef>
            </a:pPr>
            <a:r>
              <a:rPr lang="de-DE" smtClean="0"/>
              <a:t>Analytisch</a:t>
            </a:r>
          </a:p>
          <a:p>
            <a:pPr lvl="1">
              <a:spcBef>
                <a:spcPct val="80000"/>
              </a:spcBef>
            </a:pPr>
            <a:r>
              <a:rPr lang="de-DE" smtClean="0"/>
              <a:t>Bei Kalibrierung aufgenommenes Kennlinienfeld ( z. B. in Klimakammer )</a:t>
            </a:r>
          </a:p>
        </p:txBody>
      </p:sp>
    </p:spTree>
    <p:extLst>
      <p:ext uri="{BB962C8B-B14F-4D97-AF65-F5344CB8AC3E}">
        <p14:creationId xmlns:p14="http://schemas.microsoft.com/office/powerpoint/2010/main" val="28178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temper_unkali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1463" y="1343025"/>
            <a:ext cx="46815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Beispiel: Temperatur-Kompensation beim LDV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3716338" cy="4953000"/>
          </a:xfrm>
        </p:spPr>
        <p:txBody>
          <a:bodyPr/>
          <a:lstStyle/>
          <a:p>
            <a:r>
              <a:rPr lang="de-DE" smtClean="0"/>
              <a:t>Temperaturabhängigkeit (Wellenlängenänderung der Laserdiode)</a:t>
            </a:r>
          </a:p>
          <a:p>
            <a:r>
              <a:rPr lang="de-DE" smtClean="0"/>
              <a:t>Annäherung des Temperaturverhaltens durch Polynom</a:t>
            </a:r>
          </a:p>
          <a:p>
            <a:r>
              <a:rPr lang="de-DE" smtClean="0"/>
              <a:t>Temperatursensor im Gehäuse</a:t>
            </a:r>
          </a:p>
          <a:p>
            <a:r>
              <a:rPr lang="de-DE" smtClean="0"/>
              <a:t>Digitale Kompensation im DSP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557463" y="1843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1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Integrationstufen Intelligenter Sensoren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000108"/>
            <a:ext cx="4360862" cy="3429000"/>
          </a:xfrm>
        </p:spPr>
        <p:txBody>
          <a:bodyPr/>
          <a:lstStyle/>
          <a:p>
            <a:r>
              <a:rPr lang="de-DE" dirty="0" smtClean="0"/>
              <a:t>Definition macht keine Aussagen über Größe</a:t>
            </a:r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Diskrete Bauteile (Konventionelle Leiterplatte)</a:t>
            </a:r>
          </a:p>
          <a:p>
            <a:pPr lvl="1"/>
            <a:r>
              <a:rPr lang="de-DE" dirty="0" smtClean="0"/>
              <a:t>Flexible Leiterplatte / Substrat</a:t>
            </a:r>
          </a:p>
          <a:p>
            <a:pPr lvl="1"/>
            <a:r>
              <a:rPr lang="de-DE" dirty="0" smtClean="0"/>
              <a:t>Multi-Chip-Module (System in a </a:t>
            </a:r>
            <a:r>
              <a:rPr lang="de-DE" dirty="0" err="1" smtClean="0"/>
              <a:t>Package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System-on-a-Chip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Mikrosystemtechnik ermöglicht:</a:t>
            </a:r>
          </a:p>
          <a:p>
            <a:pPr lvl="1"/>
            <a:r>
              <a:rPr lang="de-DE" dirty="0" smtClean="0"/>
              <a:t>Miniaturisierung</a:t>
            </a:r>
          </a:p>
          <a:p>
            <a:pPr lvl="1"/>
            <a:r>
              <a:rPr lang="de-DE" dirty="0" smtClean="0"/>
              <a:t>Batchfertigung</a:t>
            </a:r>
          </a:p>
          <a:p>
            <a:pPr lvl="1"/>
            <a:r>
              <a:rPr lang="de-DE" dirty="0" smtClean="0"/>
              <a:t>Kostensenkungen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>
              <a:buFont typeface="Monotype Sorts" pitchFamily="2" charset="2"/>
              <a:buNone/>
            </a:pPr>
            <a:endParaRPr lang="de-DE" dirty="0" smtClean="0"/>
          </a:p>
        </p:txBody>
      </p:sp>
      <p:pic>
        <p:nvPicPr>
          <p:cNvPr id="53252" name="Picture 5" descr="sensor_gr_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86000"/>
            <a:ext cx="29813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4" cstate="print"/>
          <a:srcRect r="1357"/>
          <a:stretch>
            <a:fillRect/>
          </a:stretch>
        </p:blipFill>
        <p:spPr bwMode="auto">
          <a:xfrm>
            <a:off x="6000760" y="928670"/>
            <a:ext cx="261778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0" descr="level3_whatsoc_chi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2675" y="4191000"/>
            <a:ext cx="17621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5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Funktionen von ISS: Signalverarbeitung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14400"/>
            <a:ext cx="7737475" cy="4953000"/>
          </a:xfrm>
        </p:spPr>
        <p:txBody>
          <a:bodyPr/>
          <a:lstStyle/>
          <a:p>
            <a:r>
              <a:rPr lang="de-DE" smtClean="0"/>
              <a:t>„Intelligenz“ von Sensoren ?</a:t>
            </a:r>
          </a:p>
          <a:p>
            <a:pPr>
              <a:buFont typeface="Monotype Sorts" pitchFamily="2" charset="2"/>
              <a:buNone/>
            </a:pPr>
            <a:endParaRPr lang="de-DE" smtClean="0"/>
          </a:p>
          <a:p>
            <a:endParaRPr lang="de-DE" smtClean="0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2284413" y="1465263"/>
            <a:ext cx="476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/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2301875" y="1484313"/>
            <a:ext cx="4935538" cy="1017587"/>
          </a:xfrm>
          <a:prstGeom prst="rect">
            <a:avLst/>
          </a:prstGeom>
          <a:solidFill>
            <a:srgbClr val="CCECFF"/>
          </a:solidFill>
          <a:ln w="334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2433638" y="1555750"/>
            <a:ext cx="7731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Wissens</a:t>
            </a:r>
            <a:endParaRPr lang="de-DE"/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3221038" y="1555750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3284538" y="1555750"/>
            <a:ext cx="11747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Verarbeitung</a:t>
            </a:r>
            <a:endParaRPr lang="de-DE"/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4476750" y="1555750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282" name="Rectangle 11"/>
          <p:cNvSpPr>
            <a:spLocks noChangeArrowheads="1"/>
          </p:cNvSpPr>
          <p:nvPr/>
        </p:nvSpPr>
        <p:spPr bwMode="auto">
          <a:xfrm>
            <a:off x="4530725" y="1562100"/>
            <a:ext cx="10096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(Knowlegde</a:t>
            </a:r>
            <a:endParaRPr lang="de-DE"/>
          </a:p>
        </p:txBody>
      </p:sp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5553075" y="1562100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284" name="Rectangle 13"/>
          <p:cNvSpPr>
            <a:spLocks noChangeArrowheads="1"/>
          </p:cNvSpPr>
          <p:nvPr/>
        </p:nvSpPr>
        <p:spPr bwMode="auto">
          <a:xfrm>
            <a:off x="5616575" y="1562100"/>
            <a:ext cx="6889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Process</a:t>
            </a:r>
            <a:endParaRPr lang="de-DE"/>
          </a:p>
        </p:txBody>
      </p:sp>
      <p:sp>
        <p:nvSpPr>
          <p:cNvPr id="54285" name="Rectangle 14"/>
          <p:cNvSpPr>
            <a:spLocks noChangeArrowheads="1"/>
          </p:cNvSpPr>
          <p:nvPr/>
        </p:nvSpPr>
        <p:spPr bwMode="auto">
          <a:xfrm>
            <a:off x="6316663" y="1562100"/>
            <a:ext cx="3190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ing)</a:t>
            </a:r>
            <a:endParaRPr lang="de-DE"/>
          </a:p>
        </p:txBody>
      </p:sp>
      <p:sp>
        <p:nvSpPr>
          <p:cNvPr id="54286" name="Rectangle 15"/>
          <p:cNvSpPr>
            <a:spLocks noChangeArrowheads="1"/>
          </p:cNvSpPr>
          <p:nvPr/>
        </p:nvSpPr>
        <p:spPr bwMode="auto">
          <a:xfrm>
            <a:off x="6637338" y="1562100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287" name="Rectangle 16"/>
          <p:cNvSpPr>
            <a:spLocks noChangeArrowheads="1"/>
          </p:cNvSpPr>
          <p:nvPr/>
        </p:nvSpPr>
        <p:spPr bwMode="auto">
          <a:xfrm>
            <a:off x="2433638" y="1784350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288" name="Rectangle 17"/>
          <p:cNvSpPr>
            <a:spLocks noChangeArrowheads="1"/>
          </p:cNvSpPr>
          <p:nvPr/>
        </p:nvSpPr>
        <p:spPr bwMode="auto">
          <a:xfrm>
            <a:off x="2433638" y="2006600"/>
            <a:ext cx="3794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z.B. </a:t>
            </a:r>
            <a:endParaRPr lang="de-DE"/>
          </a:p>
        </p:txBody>
      </p:sp>
      <p:sp>
        <p:nvSpPr>
          <p:cNvPr id="54289" name="Rectangle 18"/>
          <p:cNvSpPr>
            <a:spLocks noChangeArrowheads="1"/>
          </p:cNvSpPr>
          <p:nvPr/>
        </p:nvSpPr>
        <p:spPr bwMode="auto">
          <a:xfrm>
            <a:off x="2819400" y="2006600"/>
            <a:ext cx="12192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Klassifikation, </a:t>
            </a:r>
            <a:endParaRPr lang="de-DE"/>
          </a:p>
        </p:txBody>
      </p:sp>
      <p:sp>
        <p:nvSpPr>
          <p:cNvPr id="54290" name="Rectangle 19"/>
          <p:cNvSpPr>
            <a:spLocks noChangeArrowheads="1"/>
          </p:cNvSpPr>
          <p:nvPr/>
        </p:nvSpPr>
        <p:spPr bwMode="auto">
          <a:xfrm>
            <a:off x="4059238" y="2006600"/>
            <a:ext cx="20891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Entscheidungsfindung, ..</a:t>
            </a:r>
            <a:endParaRPr lang="de-DE"/>
          </a:p>
        </p:txBody>
      </p:sp>
      <p:sp>
        <p:nvSpPr>
          <p:cNvPr id="54291" name="Rectangle 20"/>
          <p:cNvSpPr>
            <a:spLocks noChangeArrowheads="1"/>
          </p:cNvSpPr>
          <p:nvPr/>
        </p:nvSpPr>
        <p:spPr bwMode="auto">
          <a:xfrm>
            <a:off x="6176963" y="2006600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292" name="Rectangle 21"/>
          <p:cNvSpPr>
            <a:spLocks noChangeArrowheads="1"/>
          </p:cNvSpPr>
          <p:nvPr/>
        </p:nvSpPr>
        <p:spPr bwMode="auto">
          <a:xfrm>
            <a:off x="2301875" y="2790825"/>
            <a:ext cx="4935538" cy="1017588"/>
          </a:xfrm>
          <a:prstGeom prst="rect">
            <a:avLst/>
          </a:prstGeom>
          <a:solidFill>
            <a:srgbClr val="CCECFF"/>
          </a:solidFill>
          <a:ln w="334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293" name="Rectangle 22"/>
          <p:cNvSpPr>
            <a:spLocks noChangeArrowheads="1"/>
          </p:cNvSpPr>
          <p:nvPr/>
        </p:nvSpPr>
        <p:spPr bwMode="auto">
          <a:xfrm>
            <a:off x="2433638" y="2862263"/>
            <a:ext cx="11525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Informations</a:t>
            </a:r>
            <a:endParaRPr lang="de-DE"/>
          </a:p>
        </p:txBody>
      </p:sp>
      <p:sp>
        <p:nvSpPr>
          <p:cNvPr id="54294" name="Rectangle 23"/>
          <p:cNvSpPr>
            <a:spLocks noChangeArrowheads="1"/>
          </p:cNvSpPr>
          <p:nvPr/>
        </p:nvSpPr>
        <p:spPr bwMode="auto">
          <a:xfrm>
            <a:off x="3605213" y="2862263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295" name="Rectangle 24"/>
          <p:cNvSpPr>
            <a:spLocks noChangeArrowheads="1"/>
          </p:cNvSpPr>
          <p:nvPr/>
        </p:nvSpPr>
        <p:spPr bwMode="auto">
          <a:xfrm>
            <a:off x="3670300" y="2862263"/>
            <a:ext cx="11747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Verarbeitung</a:t>
            </a:r>
            <a:endParaRPr lang="de-DE"/>
          </a:p>
        </p:txBody>
      </p:sp>
      <p:sp>
        <p:nvSpPr>
          <p:cNvPr id="54296" name="Rectangle 25"/>
          <p:cNvSpPr>
            <a:spLocks noChangeArrowheads="1"/>
          </p:cNvSpPr>
          <p:nvPr/>
        </p:nvSpPr>
        <p:spPr bwMode="auto">
          <a:xfrm>
            <a:off x="4860925" y="2862263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297" name="Rectangle 26"/>
          <p:cNvSpPr>
            <a:spLocks noChangeArrowheads="1"/>
          </p:cNvSpPr>
          <p:nvPr/>
        </p:nvSpPr>
        <p:spPr bwMode="auto">
          <a:xfrm>
            <a:off x="4916488" y="2867025"/>
            <a:ext cx="10175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(Information</a:t>
            </a:r>
            <a:endParaRPr lang="de-DE"/>
          </a:p>
        </p:txBody>
      </p:sp>
      <p:sp>
        <p:nvSpPr>
          <p:cNvPr id="54298" name="Rectangle 27"/>
          <p:cNvSpPr>
            <a:spLocks noChangeArrowheads="1"/>
          </p:cNvSpPr>
          <p:nvPr/>
        </p:nvSpPr>
        <p:spPr bwMode="auto">
          <a:xfrm>
            <a:off x="5951538" y="2867025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299" name="Rectangle 28"/>
          <p:cNvSpPr>
            <a:spLocks noChangeArrowheads="1"/>
          </p:cNvSpPr>
          <p:nvPr/>
        </p:nvSpPr>
        <p:spPr bwMode="auto">
          <a:xfrm>
            <a:off x="6015038" y="2867025"/>
            <a:ext cx="6889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Process</a:t>
            </a:r>
            <a:endParaRPr lang="de-DE"/>
          </a:p>
        </p:txBody>
      </p:sp>
      <p:sp>
        <p:nvSpPr>
          <p:cNvPr id="54300" name="Rectangle 29"/>
          <p:cNvSpPr>
            <a:spLocks noChangeArrowheads="1"/>
          </p:cNvSpPr>
          <p:nvPr/>
        </p:nvSpPr>
        <p:spPr bwMode="auto">
          <a:xfrm>
            <a:off x="6713538" y="2867025"/>
            <a:ext cx="3190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ing)</a:t>
            </a:r>
            <a:endParaRPr lang="de-DE"/>
          </a:p>
        </p:txBody>
      </p:sp>
      <p:sp>
        <p:nvSpPr>
          <p:cNvPr id="54301" name="Rectangle 30"/>
          <p:cNvSpPr>
            <a:spLocks noChangeArrowheads="1"/>
          </p:cNvSpPr>
          <p:nvPr/>
        </p:nvSpPr>
        <p:spPr bwMode="auto">
          <a:xfrm>
            <a:off x="7034213" y="2867025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02" name="Rectangle 31"/>
          <p:cNvSpPr>
            <a:spLocks noChangeArrowheads="1"/>
          </p:cNvSpPr>
          <p:nvPr/>
        </p:nvSpPr>
        <p:spPr bwMode="auto">
          <a:xfrm>
            <a:off x="2433638" y="3089275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03" name="Rectangle 32"/>
          <p:cNvSpPr>
            <a:spLocks noChangeArrowheads="1"/>
          </p:cNvSpPr>
          <p:nvPr/>
        </p:nvSpPr>
        <p:spPr bwMode="auto">
          <a:xfrm>
            <a:off x="2433638" y="3313113"/>
            <a:ext cx="3794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z.B. </a:t>
            </a:r>
            <a:endParaRPr lang="de-DE"/>
          </a:p>
        </p:txBody>
      </p:sp>
      <p:sp>
        <p:nvSpPr>
          <p:cNvPr id="54304" name="Rectangle 33"/>
          <p:cNvSpPr>
            <a:spLocks noChangeArrowheads="1"/>
          </p:cNvSpPr>
          <p:nvPr/>
        </p:nvSpPr>
        <p:spPr bwMode="auto">
          <a:xfrm>
            <a:off x="2819400" y="3313113"/>
            <a:ext cx="8270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Merkmals</a:t>
            </a:r>
            <a:endParaRPr lang="de-DE"/>
          </a:p>
        </p:txBody>
      </p:sp>
      <p:sp>
        <p:nvSpPr>
          <p:cNvPr id="54305" name="Rectangle 34"/>
          <p:cNvSpPr>
            <a:spLocks noChangeArrowheads="1"/>
          </p:cNvSpPr>
          <p:nvPr/>
        </p:nvSpPr>
        <p:spPr bwMode="auto">
          <a:xfrm>
            <a:off x="3659188" y="3313113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306" name="Rectangle 35"/>
          <p:cNvSpPr>
            <a:spLocks noChangeArrowheads="1"/>
          </p:cNvSpPr>
          <p:nvPr/>
        </p:nvSpPr>
        <p:spPr bwMode="auto">
          <a:xfrm>
            <a:off x="3724275" y="3313113"/>
            <a:ext cx="155733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Extraktion, Sensor</a:t>
            </a:r>
            <a:endParaRPr lang="de-DE"/>
          </a:p>
        </p:txBody>
      </p:sp>
      <p:sp>
        <p:nvSpPr>
          <p:cNvPr id="54307" name="Rectangle 36"/>
          <p:cNvSpPr>
            <a:spLocks noChangeArrowheads="1"/>
          </p:cNvSpPr>
          <p:nvPr/>
        </p:nvSpPr>
        <p:spPr bwMode="auto">
          <a:xfrm>
            <a:off x="5305425" y="3313113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308" name="Rectangle 37"/>
          <p:cNvSpPr>
            <a:spLocks noChangeArrowheads="1"/>
          </p:cNvSpPr>
          <p:nvPr/>
        </p:nvSpPr>
        <p:spPr bwMode="auto">
          <a:xfrm>
            <a:off x="5368925" y="3313113"/>
            <a:ext cx="6254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Fusion,</a:t>
            </a:r>
            <a:endParaRPr lang="de-DE"/>
          </a:p>
        </p:txBody>
      </p:sp>
      <p:sp>
        <p:nvSpPr>
          <p:cNvPr id="54309" name="Rectangle 38"/>
          <p:cNvSpPr>
            <a:spLocks noChangeArrowheads="1"/>
          </p:cNvSpPr>
          <p:nvPr/>
        </p:nvSpPr>
        <p:spPr bwMode="auto">
          <a:xfrm>
            <a:off x="6005513" y="3313113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10" name="Rectangle 39"/>
          <p:cNvSpPr>
            <a:spLocks noChangeArrowheads="1"/>
          </p:cNvSpPr>
          <p:nvPr/>
        </p:nvSpPr>
        <p:spPr bwMode="auto">
          <a:xfrm>
            <a:off x="6059488" y="3313113"/>
            <a:ext cx="1047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..</a:t>
            </a:r>
            <a:endParaRPr lang="de-DE"/>
          </a:p>
        </p:txBody>
      </p:sp>
      <p:sp>
        <p:nvSpPr>
          <p:cNvPr id="54311" name="Rectangle 40"/>
          <p:cNvSpPr>
            <a:spLocks noChangeArrowheads="1"/>
          </p:cNvSpPr>
          <p:nvPr/>
        </p:nvSpPr>
        <p:spPr bwMode="auto">
          <a:xfrm>
            <a:off x="6165850" y="3313113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12" name="Rectangle 41"/>
          <p:cNvSpPr>
            <a:spLocks noChangeArrowheads="1"/>
          </p:cNvSpPr>
          <p:nvPr/>
        </p:nvSpPr>
        <p:spPr bwMode="auto">
          <a:xfrm>
            <a:off x="2301875" y="4095750"/>
            <a:ext cx="4935538" cy="1452563"/>
          </a:xfrm>
          <a:prstGeom prst="rect">
            <a:avLst/>
          </a:prstGeom>
          <a:solidFill>
            <a:srgbClr val="CCECFF"/>
          </a:solidFill>
          <a:ln w="334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13" name="Rectangle 42"/>
          <p:cNvSpPr>
            <a:spLocks noChangeArrowheads="1"/>
          </p:cNvSpPr>
          <p:nvPr/>
        </p:nvSpPr>
        <p:spPr bwMode="auto">
          <a:xfrm>
            <a:off x="2433638" y="4167188"/>
            <a:ext cx="5699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Signal</a:t>
            </a:r>
            <a:endParaRPr lang="de-DE"/>
          </a:p>
        </p:txBody>
      </p:sp>
      <p:sp>
        <p:nvSpPr>
          <p:cNvPr id="54314" name="Rectangle 43"/>
          <p:cNvSpPr>
            <a:spLocks noChangeArrowheads="1"/>
          </p:cNvSpPr>
          <p:nvPr/>
        </p:nvSpPr>
        <p:spPr bwMode="auto">
          <a:xfrm>
            <a:off x="3016250" y="4167188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-</a:t>
            </a:r>
            <a:endParaRPr lang="de-DE"/>
          </a:p>
        </p:txBody>
      </p:sp>
      <p:sp>
        <p:nvSpPr>
          <p:cNvPr id="54315" name="Rectangle 44"/>
          <p:cNvSpPr>
            <a:spLocks noChangeArrowheads="1"/>
          </p:cNvSpPr>
          <p:nvPr/>
        </p:nvSpPr>
        <p:spPr bwMode="auto">
          <a:xfrm>
            <a:off x="3079750" y="4167188"/>
            <a:ext cx="11747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Verarbeitung</a:t>
            </a:r>
            <a:endParaRPr lang="de-DE"/>
          </a:p>
        </p:txBody>
      </p:sp>
      <p:sp>
        <p:nvSpPr>
          <p:cNvPr id="54316" name="Rectangle 45"/>
          <p:cNvSpPr>
            <a:spLocks noChangeArrowheads="1"/>
          </p:cNvSpPr>
          <p:nvPr/>
        </p:nvSpPr>
        <p:spPr bwMode="auto">
          <a:xfrm>
            <a:off x="4273550" y="4167188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17" name="Rectangle 46"/>
          <p:cNvSpPr>
            <a:spLocks noChangeArrowheads="1"/>
          </p:cNvSpPr>
          <p:nvPr/>
        </p:nvSpPr>
        <p:spPr bwMode="auto">
          <a:xfrm>
            <a:off x="4327525" y="4173538"/>
            <a:ext cx="63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(</a:t>
            </a:r>
            <a:endParaRPr lang="de-DE"/>
          </a:p>
        </p:txBody>
      </p:sp>
      <p:sp>
        <p:nvSpPr>
          <p:cNvPr id="54318" name="Rectangle 47"/>
          <p:cNvSpPr>
            <a:spLocks noChangeArrowheads="1"/>
          </p:cNvSpPr>
          <p:nvPr/>
        </p:nvSpPr>
        <p:spPr bwMode="auto">
          <a:xfrm>
            <a:off x="4389438" y="4173538"/>
            <a:ext cx="5842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Signal </a:t>
            </a:r>
            <a:endParaRPr lang="de-DE"/>
          </a:p>
        </p:txBody>
      </p:sp>
      <p:sp>
        <p:nvSpPr>
          <p:cNvPr id="54319" name="Rectangle 48"/>
          <p:cNvSpPr>
            <a:spLocks noChangeArrowheads="1"/>
          </p:cNvSpPr>
          <p:nvPr/>
        </p:nvSpPr>
        <p:spPr bwMode="auto">
          <a:xfrm>
            <a:off x="4981575" y="4173538"/>
            <a:ext cx="6889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Process</a:t>
            </a:r>
            <a:endParaRPr lang="de-DE"/>
          </a:p>
        </p:txBody>
      </p:sp>
      <p:sp>
        <p:nvSpPr>
          <p:cNvPr id="54320" name="Rectangle 49"/>
          <p:cNvSpPr>
            <a:spLocks noChangeArrowheads="1"/>
          </p:cNvSpPr>
          <p:nvPr/>
        </p:nvSpPr>
        <p:spPr bwMode="auto">
          <a:xfrm>
            <a:off x="5681663" y="4173538"/>
            <a:ext cx="3190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ing)</a:t>
            </a:r>
            <a:endParaRPr lang="de-DE"/>
          </a:p>
        </p:txBody>
      </p:sp>
      <p:sp>
        <p:nvSpPr>
          <p:cNvPr id="54321" name="Rectangle 50"/>
          <p:cNvSpPr>
            <a:spLocks noChangeArrowheads="1"/>
          </p:cNvSpPr>
          <p:nvPr/>
        </p:nvSpPr>
        <p:spPr bwMode="auto">
          <a:xfrm>
            <a:off x="6003925" y="4173538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22" name="Rectangle 51"/>
          <p:cNvSpPr>
            <a:spLocks noChangeArrowheads="1"/>
          </p:cNvSpPr>
          <p:nvPr/>
        </p:nvSpPr>
        <p:spPr bwMode="auto">
          <a:xfrm>
            <a:off x="2433638" y="4395788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23" name="Rectangle 52"/>
          <p:cNvSpPr>
            <a:spLocks noChangeArrowheads="1"/>
          </p:cNvSpPr>
          <p:nvPr/>
        </p:nvSpPr>
        <p:spPr bwMode="auto">
          <a:xfrm>
            <a:off x="2433638" y="4618038"/>
            <a:ext cx="3794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z.B. </a:t>
            </a:r>
            <a:endParaRPr lang="de-DE"/>
          </a:p>
        </p:txBody>
      </p:sp>
      <p:sp>
        <p:nvSpPr>
          <p:cNvPr id="54324" name="Rectangle 53"/>
          <p:cNvSpPr>
            <a:spLocks noChangeArrowheads="1"/>
          </p:cNvSpPr>
          <p:nvPr/>
        </p:nvSpPr>
        <p:spPr bwMode="auto">
          <a:xfrm>
            <a:off x="2819400" y="4618038"/>
            <a:ext cx="8477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Filterung, </a:t>
            </a:r>
            <a:endParaRPr lang="de-DE"/>
          </a:p>
        </p:txBody>
      </p:sp>
      <p:sp>
        <p:nvSpPr>
          <p:cNvPr id="54325" name="Rectangle 54"/>
          <p:cNvSpPr>
            <a:spLocks noChangeArrowheads="1"/>
          </p:cNvSpPr>
          <p:nvPr/>
        </p:nvSpPr>
        <p:spPr bwMode="auto">
          <a:xfrm>
            <a:off x="3681413" y="4618038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26" name="Rectangle 55"/>
          <p:cNvSpPr>
            <a:spLocks noChangeArrowheads="1"/>
          </p:cNvSpPr>
          <p:nvPr/>
        </p:nvSpPr>
        <p:spPr bwMode="auto">
          <a:xfrm>
            <a:off x="3735388" y="4618038"/>
            <a:ext cx="2762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Sig</a:t>
            </a:r>
            <a:endParaRPr lang="de-DE"/>
          </a:p>
        </p:txBody>
      </p:sp>
      <p:sp>
        <p:nvSpPr>
          <p:cNvPr id="54327" name="Rectangle 56"/>
          <p:cNvSpPr>
            <a:spLocks noChangeArrowheads="1"/>
          </p:cNvSpPr>
          <p:nvPr/>
        </p:nvSpPr>
        <p:spPr bwMode="auto">
          <a:xfrm>
            <a:off x="4014788" y="4618038"/>
            <a:ext cx="15795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naltransformation, </a:t>
            </a:r>
            <a:endParaRPr lang="de-DE"/>
          </a:p>
        </p:txBody>
      </p:sp>
      <p:sp>
        <p:nvSpPr>
          <p:cNvPr id="54328" name="Rectangle 57"/>
          <p:cNvSpPr>
            <a:spLocks noChangeArrowheads="1"/>
          </p:cNvSpPr>
          <p:nvPr/>
        </p:nvSpPr>
        <p:spPr bwMode="auto">
          <a:xfrm>
            <a:off x="5618163" y="4618038"/>
            <a:ext cx="1047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..</a:t>
            </a:r>
            <a:endParaRPr lang="de-DE"/>
          </a:p>
        </p:txBody>
      </p:sp>
      <p:sp>
        <p:nvSpPr>
          <p:cNvPr id="54329" name="Rectangle 58"/>
          <p:cNvSpPr>
            <a:spLocks noChangeArrowheads="1"/>
          </p:cNvSpPr>
          <p:nvPr/>
        </p:nvSpPr>
        <p:spPr bwMode="auto">
          <a:xfrm>
            <a:off x="5726113" y="4618038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30" name="Rectangle 59"/>
          <p:cNvSpPr>
            <a:spLocks noChangeArrowheads="1"/>
          </p:cNvSpPr>
          <p:nvPr/>
        </p:nvSpPr>
        <p:spPr bwMode="auto">
          <a:xfrm>
            <a:off x="5780088" y="4618038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31" name="Rectangle 60"/>
          <p:cNvSpPr>
            <a:spLocks noChangeArrowheads="1"/>
          </p:cNvSpPr>
          <p:nvPr/>
        </p:nvSpPr>
        <p:spPr bwMode="auto">
          <a:xfrm>
            <a:off x="4752975" y="2500313"/>
            <a:ext cx="33338" cy="2905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32" name="Rectangle 61"/>
          <p:cNvSpPr>
            <a:spLocks noChangeArrowheads="1"/>
          </p:cNvSpPr>
          <p:nvPr/>
        </p:nvSpPr>
        <p:spPr bwMode="auto">
          <a:xfrm>
            <a:off x="4752975" y="3805238"/>
            <a:ext cx="33338" cy="2905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33" name="Rectangle 62"/>
          <p:cNvSpPr>
            <a:spLocks noChangeArrowheads="1"/>
          </p:cNvSpPr>
          <p:nvPr/>
        </p:nvSpPr>
        <p:spPr bwMode="auto">
          <a:xfrm>
            <a:off x="2592388" y="4967288"/>
            <a:ext cx="581025" cy="436562"/>
          </a:xfrm>
          <a:prstGeom prst="rect">
            <a:avLst/>
          </a:prstGeom>
          <a:solidFill>
            <a:srgbClr val="FFFFFF"/>
          </a:solidFill>
          <a:ln w="333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34" name="Rectangle 63"/>
          <p:cNvSpPr>
            <a:spLocks noChangeArrowheads="1"/>
          </p:cNvSpPr>
          <p:nvPr/>
        </p:nvSpPr>
        <p:spPr bwMode="auto">
          <a:xfrm>
            <a:off x="2762250" y="5043488"/>
            <a:ext cx="127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S</a:t>
            </a:r>
            <a:endParaRPr lang="de-DE"/>
          </a:p>
        </p:txBody>
      </p:sp>
      <p:sp>
        <p:nvSpPr>
          <p:cNvPr id="54335" name="Rectangle 64"/>
          <p:cNvSpPr>
            <a:spLocks noChangeArrowheads="1"/>
          </p:cNvSpPr>
          <p:nvPr/>
        </p:nvSpPr>
        <p:spPr bwMode="auto">
          <a:xfrm>
            <a:off x="2892425" y="5043488"/>
            <a:ext cx="10636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1</a:t>
            </a:r>
            <a:endParaRPr lang="de-DE"/>
          </a:p>
        </p:txBody>
      </p:sp>
      <p:sp>
        <p:nvSpPr>
          <p:cNvPr id="54336" name="Rectangle 65"/>
          <p:cNvSpPr>
            <a:spLocks noChangeArrowheads="1"/>
          </p:cNvSpPr>
          <p:nvPr/>
        </p:nvSpPr>
        <p:spPr bwMode="auto">
          <a:xfrm>
            <a:off x="3000375" y="5043488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37" name="Rectangle 66"/>
          <p:cNvSpPr>
            <a:spLocks noChangeArrowheads="1"/>
          </p:cNvSpPr>
          <p:nvPr/>
        </p:nvSpPr>
        <p:spPr bwMode="auto">
          <a:xfrm>
            <a:off x="3462338" y="4967288"/>
            <a:ext cx="582612" cy="436562"/>
          </a:xfrm>
          <a:prstGeom prst="rect">
            <a:avLst/>
          </a:prstGeom>
          <a:solidFill>
            <a:srgbClr val="FFFFFF"/>
          </a:solidFill>
          <a:ln w="333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38" name="Rectangle 67"/>
          <p:cNvSpPr>
            <a:spLocks noChangeArrowheads="1"/>
          </p:cNvSpPr>
          <p:nvPr/>
        </p:nvSpPr>
        <p:spPr bwMode="auto">
          <a:xfrm>
            <a:off x="3632200" y="5043488"/>
            <a:ext cx="127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S</a:t>
            </a:r>
            <a:endParaRPr lang="de-DE"/>
          </a:p>
        </p:txBody>
      </p:sp>
      <p:sp>
        <p:nvSpPr>
          <p:cNvPr id="54339" name="Rectangle 68"/>
          <p:cNvSpPr>
            <a:spLocks noChangeArrowheads="1"/>
          </p:cNvSpPr>
          <p:nvPr/>
        </p:nvSpPr>
        <p:spPr bwMode="auto">
          <a:xfrm>
            <a:off x="3762375" y="5043488"/>
            <a:ext cx="10636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2</a:t>
            </a:r>
            <a:endParaRPr lang="de-DE"/>
          </a:p>
        </p:txBody>
      </p:sp>
      <p:sp>
        <p:nvSpPr>
          <p:cNvPr id="54340" name="Rectangle 69"/>
          <p:cNvSpPr>
            <a:spLocks noChangeArrowheads="1"/>
          </p:cNvSpPr>
          <p:nvPr/>
        </p:nvSpPr>
        <p:spPr bwMode="auto">
          <a:xfrm>
            <a:off x="3870325" y="5043488"/>
            <a:ext cx="523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41" name="Rectangle 70"/>
          <p:cNvSpPr>
            <a:spLocks noChangeArrowheads="1"/>
          </p:cNvSpPr>
          <p:nvPr/>
        </p:nvSpPr>
        <p:spPr bwMode="auto">
          <a:xfrm>
            <a:off x="4333875" y="4967288"/>
            <a:ext cx="582613" cy="436562"/>
          </a:xfrm>
          <a:prstGeom prst="rect">
            <a:avLst/>
          </a:prstGeom>
          <a:solidFill>
            <a:srgbClr val="FFFFFF"/>
          </a:solidFill>
          <a:ln w="333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42" name="Rectangle 71"/>
          <p:cNvSpPr>
            <a:spLocks noChangeArrowheads="1"/>
          </p:cNvSpPr>
          <p:nvPr/>
        </p:nvSpPr>
        <p:spPr bwMode="auto">
          <a:xfrm>
            <a:off x="4503738" y="5043488"/>
            <a:ext cx="127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S</a:t>
            </a:r>
            <a:endParaRPr lang="de-DE"/>
          </a:p>
        </p:txBody>
      </p:sp>
      <p:sp>
        <p:nvSpPr>
          <p:cNvPr id="54343" name="Rectangle 72"/>
          <p:cNvSpPr>
            <a:spLocks noChangeArrowheads="1"/>
          </p:cNvSpPr>
          <p:nvPr/>
        </p:nvSpPr>
        <p:spPr bwMode="auto">
          <a:xfrm>
            <a:off x="4633913" y="5043488"/>
            <a:ext cx="1063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3</a:t>
            </a:r>
            <a:endParaRPr lang="de-DE"/>
          </a:p>
        </p:txBody>
      </p:sp>
      <p:sp>
        <p:nvSpPr>
          <p:cNvPr id="54344" name="Rectangle 73"/>
          <p:cNvSpPr>
            <a:spLocks noChangeArrowheads="1"/>
          </p:cNvSpPr>
          <p:nvPr/>
        </p:nvSpPr>
        <p:spPr bwMode="auto">
          <a:xfrm>
            <a:off x="4741863" y="5043488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45" name="Rectangle 74"/>
          <p:cNvSpPr>
            <a:spLocks noChangeArrowheads="1"/>
          </p:cNvSpPr>
          <p:nvPr/>
        </p:nvSpPr>
        <p:spPr bwMode="auto">
          <a:xfrm>
            <a:off x="5203825" y="4967288"/>
            <a:ext cx="582613" cy="436562"/>
          </a:xfrm>
          <a:prstGeom prst="rect">
            <a:avLst/>
          </a:prstGeom>
          <a:solidFill>
            <a:srgbClr val="FFFFFF"/>
          </a:solidFill>
          <a:ln w="333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346" name="Rectangle 75"/>
          <p:cNvSpPr>
            <a:spLocks noChangeArrowheads="1"/>
          </p:cNvSpPr>
          <p:nvPr/>
        </p:nvSpPr>
        <p:spPr bwMode="auto">
          <a:xfrm>
            <a:off x="5411788" y="5043488"/>
            <a:ext cx="1571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...</a:t>
            </a:r>
            <a:endParaRPr lang="de-DE"/>
          </a:p>
        </p:txBody>
      </p:sp>
      <p:sp>
        <p:nvSpPr>
          <p:cNvPr id="54347" name="Rectangle 76"/>
          <p:cNvSpPr>
            <a:spLocks noChangeArrowheads="1"/>
          </p:cNvSpPr>
          <p:nvPr/>
        </p:nvSpPr>
        <p:spPr bwMode="auto">
          <a:xfrm>
            <a:off x="5573713" y="5043488"/>
            <a:ext cx="52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54348" name="Rectangle 78"/>
          <p:cNvSpPr>
            <a:spLocks noChangeArrowheads="1"/>
          </p:cNvSpPr>
          <p:nvPr/>
        </p:nvSpPr>
        <p:spPr bwMode="auto">
          <a:xfrm>
            <a:off x="7253288" y="5387975"/>
            <a:ext cx="476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500" b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4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b="1826"/>
          <a:stretch>
            <a:fillRect/>
          </a:stretch>
        </p:blipFill>
        <p:spPr bwMode="auto">
          <a:xfrm>
            <a:off x="4507875" y="1064715"/>
            <a:ext cx="4385924" cy="579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6"/>
          <p:cNvSpPr txBox="1">
            <a:spLocks/>
          </p:cNvSpPr>
          <p:nvPr/>
        </p:nvSpPr>
        <p:spPr>
          <a:xfrm>
            <a:off x="467544" y="110104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rgbClr val="00774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2800" smtClean="0"/>
              <a:t>Studenten-Nachmittag</a:t>
            </a:r>
            <a:endParaRPr lang="de-DE" sz="2800" dirty="0"/>
          </a:p>
        </p:txBody>
      </p:sp>
      <p:sp>
        <p:nvSpPr>
          <p:cNvPr id="10" name="Textplatzhalter 7"/>
          <p:cNvSpPr txBox="1">
            <a:spLocks/>
          </p:cNvSpPr>
          <p:nvPr/>
        </p:nvSpPr>
        <p:spPr>
          <a:xfrm>
            <a:off x="467544" y="2708920"/>
            <a:ext cx="8064529" cy="18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7749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am FZI Forschungszentrum Informatik</a:t>
            </a:r>
          </a:p>
          <a:p>
            <a:r>
              <a:rPr lang="de-DE" dirty="0">
                <a:solidFill>
                  <a:schemeClr val="tx1"/>
                </a:solidFill>
              </a:rPr>
              <a:t>im neu eröffneten FZI House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Living Labs</a:t>
            </a:r>
          </a:p>
          <a:p>
            <a:endParaRPr lang="de-DE" dirty="0"/>
          </a:p>
          <a:p>
            <a:r>
              <a:rPr lang="de-DE" dirty="0">
                <a:solidFill>
                  <a:schemeClr val="tx1"/>
                </a:solidFill>
              </a:rPr>
              <a:t>10. Mai 2012 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von 14.00–16.30 </a:t>
            </a:r>
            <a:r>
              <a:rPr lang="de-DE" dirty="0">
                <a:solidFill>
                  <a:schemeClr val="tx1"/>
                </a:solidFill>
              </a:rPr>
              <a:t>Uhr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6705" y="558924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t>Weitere Informationen unter www.fzi.de</a:t>
            </a:r>
          </a:p>
        </p:txBody>
      </p:sp>
    </p:spTree>
    <p:extLst>
      <p:ext uri="{BB962C8B-B14F-4D97-AF65-F5344CB8AC3E}">
        <p14:creationId xmlns:p14="http://schemas.microsoft.com/office/powerpoint/2010/main" val="10342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Funktionen von ISS: Kommunikation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Funktionen / Dienste werden mehr und mehr im Zusammenspiel mehrerer eingebetteter Systeme erfüllt (Verteiltes System)</a:t>
            </a:r>
          </a:p>
          <a:p>
            <a:r>
              <a:rPr lang="de-DE" smtClean="0"/>
              <a:t>Kommunikation als Vorraussetzung für Verteilte Systeme</a:t>
            </a:r>
          </a:p>
          <a:p>
            <a:r>
              <a:rPr lang="de-DE" smtClean="0"/>
              <a:t>Integrierte Kommunikationsfähigkeiten</a:t>
            </a:r>
          </a:p>
          <a:p>
            <a:pPr lvl="1"/>
            <a:r>
              <a:rPr lang="de-DE" smtClean="0"/>
              <a:t>Hohe Flexibilität</a:t>
            </a:r>
          </a:p>
          <a:p>
            <a:pPr lvl="1"/>
            <a:r>
              <a:rPr lang="de-DE" smtClean="0"/>
              <a:t>Einfache Systemintegration</a:t>
            </a:r>
          </a:p>
          <a:p>
            <a:r>
              <a:rPr lang="de-DE" smtClean="0"/>
              <a:t>Telemetriesche Messung</a:t>
            </a:r>
          </a:p>
          <a:p>
            <a:pPr lvl="1"/>
            <a:r>
              <a:rPr lang="de-DE" smtClean="0"/>
              <a:t>Fernabfrage von Sensormessdaten über Internet</a:t>
            </a:r>
          </a:p>
          <a:p>
            <a:r>
              <a:rPr lang="de-DE" smtClean="0"/>
              <a:t>Zunehmende Bedeutung der Telematik</a:t>
            </a:r>
          </a:p>
          <a:p>
            <a:r>
              <a:rPr lang="de-DE" smtClean="0"/>
              <a:t>	(Telekommunikation + Informatik)</a:t>
            </a:r>
          </a:p>
          <a:p>
            <a:endParaRPr lang="de-DE" smtClean="0"/>
          </a:p>
          <a:p>
            <a:r>
              <a:rPr lang="de-DE" smtClean="0">
                <a:sym typeface="Wingdings" pitchFamily="2" charset="2"/>
              </a:rPr>
              <a:t> Drahtlose Sensornetzwerke (WSN) 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5091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Adaptronik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Kombination von Intelligenten Sensor-Sytemen mit Aktoren ermöglicht „Integrierte Sensor-Aktor-Systeme“</a:t>
            </a:r>
          </a:p>
          <a:p>
            <a:r>
              <a:rPr lang="de-DE" smtClean="0"/>
              <a:t>System passt sich selbst an äußere Einflüsse an (Adaptronik)</a:t>
            </a:r>
          </a:p>
          <a:p>
            <a:r>
              <a:rPr lang="de-DE" smtClean="0"/>
              <a:t>Verwendung adaptiver Regler zur Steuerung der Aktoren abhängig von den Sensorinformationen</a:t>
            </a:r>
          </a:p>
          <a:p>
            <a:endParaRPr lang="de-DE" smtClean="0"/>
          </a:p>
          <a:p>
            <a:r>
              <a:rPr lang="de-DE" smtClean="0"/>
              <a:t>Studienmodell „Adaptronik“</a:t>
            </a:r>
          </a:p>
        </p:txBody>
      </p:sp>
    </p:spTree>
    <p:extLst>
      <p:ext uri="{BB962C8B-B14F-4D97-AF65-F5344CB8AC3E}">
        <p14:creationId xmlns:p14="http://schemas.microsoft.com/office/powerpoint/2010/main" val="13991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pPr algn="ctr"/>
            <a:r>
              <a:rPr lang="de-DE" smtClean="0"/>
              <a:t>TEIL 2: Physikalische Messwandler und mikrotechnische Realisierungen</a:t>
            </a:r>
          </a:p>
        </p:txBody>
      </p:sp>
    </p:spTree>
    <p:extLst>
      <p:ext uri="{BB962C8B-B14F-4D97-AF65-F5344CB8AC3E}">
        <p14:creationId xmlns:p14="http://schemas.microsoft.com/office/powerpoint/2010/main" val="34824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Messwandler (Transducer)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85800" y="1066800"/>
            <a:ext cx="7907338" cy="4775200"/>
            <a:chOff x="-3" y="-3"/>
            <a:chExt cx="3674" cy="3805"/>
          </a:xfrm>
        </p:grpSpPr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0" y="0"/>
              <a:ext cx="3668" cy="3799"/>
              <a:chOff x="0" y="0"/>
              <a:chExt cx="3668" cy="3799"/>
            </a:xfrm>
          </p:grpSpPr>
          <p:grpSp>
            <p:nvGrpSpPr>
              <p:cNvPr id="4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640" cy="518"/>
                <a:chOff x="0" y="0"/>
                <a:chExt cx="640" cy="518"/>
              </a:xfrm>
            </p:grpSpPr>
            <p:sp>
              <p:nvSpPr>
                <p:cNvPr id="58422" name="Rectangle 6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40" cy="518"/>
                </a:xfrm>
                <a:prstGeom prst="rect">
                  <a:avLst/>
                </a:prstGeom>
                <a:solidFill>
                  <a:srgbClr val="E6E6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640" cy="518"/>
                  <a:chOff x="0" y="0"/>
                  <a:chExt cx="640" cy="518"/>
                </a:xfrm>
              </p:grpSpPr>
              <p:sp>
                <p:nvSpPr>
                  <p:cNvPr id="584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8" y="0"/>
                    <a:ext cx="584" cy="518"/>
                  </a:xfrm>
                  <a:prstGeom prst="rect">
                    <a:avLst/>
                  </a:prstGeom>
                  <a:solidFill>
                    <a:srgbClr val="E6E6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100000"/>
                      </a:lnSpc>
                      <a:buClrTx/>
                      <a:buFontTx/>
                      <a:buNone/>
                    </a:pPr>
                    <a:r>
                      <a:rPr lang="en-US" sz="1400" i="1">
                        <a:cs typeface="Times New Roman" pitchFamily="18" charset="0"/>
                      </a:rPr>
                      <a:t>Signalform</a:t>
                    </a:r>
                    <a:endParaRPr lang="en-US" sz="1400">
                      <a:cs typeface="Times New Roman" pitchFamily="18" charset="0"/>
                    </a:endParaRPr>
                  </a:p>
                  <a:p>
                    <a:pPr>
                      <a:lnSpc>
                        <a:spcPct val="100000"/>
                      </a:lnSpc>
                      <a:buClrTx/>
                      <a:buFontTx/>
                      <a:buNone/>
                    </a:pPr>
                    <a:endParaRPr lang="en-US" sz="1400"/>
                  </a:p>
                </p:txBody>
              </p:sp>
              <p:sp>
                <p:nvSpPr>
                  <p:cNvPr id="58425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640" cy="518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6" name="Group 68"/>
              <p:cNvGrpSpPr>
                <a:grpSpLocks/>
              </p:cNvGrpSpPr>
              <p:nvPr/>
            </p:nvGrpSpPr>
            <p:grpSpPr bwMode="auto">
              <a:xfrm>
                <a:off x="640" y="0"/>
                <a:ext cx="3028" cy="518"/>
                <a:chOff x="640" y="0"/>
                <a:chExt cx="3028" cy="518"/>
              </a:xfrm>
            </p:grpSpPr>
            <p:sp>
              <p:nvSpPr>
                <p:cNvPr id="58418" name="Rectangle 69"/>
                <p:cNvSpPr>
                  <a:spLocks noChangeArrowheads="1"/>
                </p:cNvSpPr>
                <p:nvPr/>
              </p:nvSpPr>
              <p:spPr bwMode="auto">
                <a:xfrm>
                  <a:off x="640" y="0"/>
                  <a:ext cx="3028" cy="518"/>
                </a:xfrm>
                <a:prstGeom prst="rect">
                  <a:avLst/>
                </a:prstGeom>
                <a:solidFill>
                  <a:srgbClr val="E6E6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7" name="Group 70"/>
                <p:cNvGrpSpPr>
                  <a:grpSpLocks/>
                </p:cNvGrpSpPr>
                <p:nvPr/>
              </p:nvGrpSpPr>
              <p:grpSpPr bwMode="auto">
                <a:xfrm>
                  <a:off x="640" y="0"/>
                  <a:ext cx="3028" cy="518"/>
                  <a:chOff x="640" y="0"/>
                  <a:chExt cx="3028" cy="518"/>
                </a:xfrm>
              </p:grpSpPr>
              <p:sp>
                <p:nvSpPr>
                  <p:cNvPr id="58420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668" y="0"/>
                    <a:ext cx="2972" cy="518"/>
                  </a:xfrm>
                  <a:prstGeom prst="rect">
                    <a:avLst/>
                  </a:prstGeom>
                  <a:solidFill>
                    <a:srgbClr val="E6E6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lnSpc>
                        <a:spcPct val="100000"/>
                      </a:lnSpc>
                      <a:buClrTx/>
                      <a:buFontTx/>
                      <a:buNone/>
                    </a:pPr>
                    <a:r>
                      <a:rPr lang="en-US" sz="1400" i="1">
                        <a:cs typeface="Times New Roman" pitchFamily="18" charset="0"/>
                      </a:rPr>
                      <a:t>Beispiele für Messgrößen</a:t>
                    </a:r>
                    <a:endParaRPr lang="en-US" sz="1400">
                      <a:cs typeface="Times New Roman" pitchFamily="18" charset="0"/>
                    </a:endParaRPr>
                  </a:p>
                  <a:p>
                    <a:pPr>
                      <a:lnSpc>
                        <a:spcPct val="100000"/>
                      </a:lnSpc>
                      <a:buClrTx/>
                      <a:buFontTx/>
                      <a:buNone/>
                    </a:pPr>
                    <a:endParaRPr lang="en-US" sz="1400"/>
                  </a:p>
                </p:txBody>
              </p:sp>
              <p:sp>
                <p:nvSpPr>
                  <p:cNvPr id="58421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640" y="0"/>
                    <a:ext cx="3028" cy="518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8" name="Group 73"/>
              <p:cNvGrpSpPr>
                <a:grpSpLocks/>
              </p:cNvGrpSpPr>
              <p:nvPr/>
            </p:nvGrpSpPr>
            <p:grpSpPr bwMode="auto">
              <a:xfrm>
                <a:off x="0" y="518"/>
                <a:ext cx="640" cy="518"/>
                <a:chOff x="0" y="518"/>
                <a:chExt cx="640" cy="518"/>
              </a:xfrm>
            </p:grpSpPr>
            <p:sp>
              <p:nvSpPr>
                <p:cNvPr id="58416" name="Rectangle 74"/>
                <p:cNvSpPr>
                  <a:spLocks noChangeArrowheads="1"/>
                </p:cNvSpPr>
                <p:nvPr/>
              </p:nvSpPr>
              <p:spPr bwMode="auto">
                <a:xfrm>
                  <a:off x="28" y="518"/>
                  <a:ext cx="58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Thermisch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17" name="Rectangle 75"/>
                <p:cNvSpPr>
                  <a:spLocks noChangeArrowheads="1"/>
                </p:cNvSpPr>
                <p:nvPr/>
              </p:nvSpPr>
              <p:spPr bwMode="auto">
                <a:xfrm>
                  <a:off x="0" y="518"/>
                  <a:ext cx="64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9" name="Group 76"/>
              <p:cNvGrpSpPr>
                <a:grpSpLocks/>
              </p:cNvGrpSpPr>
              <p:nvPr/>
            </p:nvGrpSpPr>
            <p:grpSpPr bwMode="auto">
              <a:xfrm>
                <a:off x="640" y="518"/>
                <a:ext cx="3028" cy="518"/>
                <a:chOff x="640" y="518"/>
                <a:chExt cx="3028" cy="518"/>
              </a:xfrm>
            </p:grpSpPr>
            <p:sp>
              <p:nvSpPr>
                <p:cNvPr id="58414" name="Rectangle 77"/>
                <p:cNvSpPr>
                  <a:spLocks noChangeArrowheads="1"/>
                </p:cNvSpPr>
                <p:nvPr/>
              </p:nvSpPr>
              <p:spPr bwMode="auto">
                <a:xfrm>
                  <a:off x="668" y="518"/>
                  <a:ext cx="2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Temperatur, Wärmefluss, -leitfähigkeit oder -kapazität, Entropie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15" name="Rectangle 78"/>
                <p:cNvSpPr>
                  <a:spLocks noChangeArrowheads="1"/>
                </p:cNvSpPr>
                <p:nvPr/>
              </p:nvSpPr>
              <p:spPr bwMode="auto">
                <a:xfrm>
                  <a:off x="640" y="518"/>
                  <a:ext cx="3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0" name="Group 79"/>
              <p:cNvGrpSpPr>
                <a:grpSpLocks/>
              </p:cNvGrpSpPr>
              <p:nvPr/>
            </p:nvGrpSpPr>
            <p:grpSpPr bwMode="auto">
              <a:xfrm>
                <a:off x="0" y="1036"/>
                <a:ext cx="640" cy="403"/>
                <a:chOff x="0" y="1036"/>
                <a:chExt cx="640" cy="403"/>
              </a:xfrm>
            </p:grpSpPr>
            <p:sp>
              <p:nvSpPr>
                <p:cNvPr id="58412" name="Rectangle 80"/>
                <p:cNvSpPr>
                  <a:spLocks noChangeArrowheads="1"/>
                </p:cNvSpPr>
                <p:nvPr/>
              </p:nvSpPr>
              <p:spPr bwMode="auto">
                <a:xfrm>
                  <a:off x="28" y="1036"/>
                  <a:ext cx="58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Strahlung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13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64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1" name="Group 82"/>
              <p:cNvGrpSpPr>
                <a:grpSpLocks/>
              </p:cNvGrpSpPr>
              <p:nvPr/>
            </p:nvGrpSpPr>
            <p:grpSpPr bwMode="auto">
              <a:xfrm>
                <a:off x="640" y="1036"/>
                <a:ext cx="3028" cy="403"/>
                <a:chOff x="640" y="1036"/>
                <a:chExt cx="3028" cy="403"/>
              </a:xfrm>
            </p:grpSpPr>
            <p:sp>
              <p:nvSpPr>
                <p:cNvPr id="58410" name="Rectangle 83"/>
                <p:cNvSpPr>
                  <a:spLocks noChangeArrowheads="1"/>
                </p:cNvSpPr>
                <p:nvPr/>
              </p:nvSpPr>
              <p:spPr bwMode="auto">
                <a:xfrm>
                  <a:off x="668" y="1036"/>
                  <a:ext cx="29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Elektromagnetische Wellen von </a:t>
                  </a:r>
                  <a:r>
                    <a:rPr lang="en-US" sz="1400">
                      <a:cs typeface="Times New Roman" pitchFamily="18" charset="0"/>
                      <a:sym typeface="Symbol" pitchFamily="18" charset="2"/>
                    </a:rPr>
                    <a:t></a:t>
                  </a:r>
                  <a:r>
                    <a:rPr lang="en-US" sz="1400">
                      <a:cs typeface="Times New Roman" pitchFamily="18" charset="0"/>
                    </a:rPr>
                    <a:t>-Strahlen bis Radiowellen</a:t>
                  </a:r>
                  <a:endParaRPr lang="en-US" sz="1400">
                    <a:cs typeface="Times New Roman" pitchFamily="18" charset="0"/>
                    <a:sym typeface="Symbol" pitchFamily="18" charset="2"/>
                  </a:endParaRP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>
                    <a:cs typeface="Times New Roman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58411" name="Rectangle 84"/>
                <p:cNvSpPr>
                  <a:spLocks noChangeArrowheads="1"/>
                </p:cNvSpPr>
                <p:nvPr/>
              </p:nvSpPr>
              <p:spPr bwMode="auto">
                <a:xfrm>
                  <a:off x="640" y="1036"/>
                  <a:ext cx="30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85"/>
              <p:cNvGrpSpPr>
                <a:grpSpLocks/>
              </p:cNvGrpSpPr>
              <p:nvPr/>
            </p:nvGrpSpPr>
            <p:grpSpPr bwMode="auto">
              <a:xfrm>
                <a:off x="0" y="1439"/>
                <a:ext cx="640" cy="518"/>
                <a:chOff x="0" y="1439"/>
                <a:chExt cx="640" cy="518"/>
              </a:xfrm>
            </p:grpSpPr>
            <p:sp>
              <p:nvSpPr>
                <p:cNvPr id="58408" name="Rectangle 86"/>
                <p:cNvSpPr>
                  <a:spLocks noChangeArrowheads="1"/>
                </p:cNvSpPr>
                <p:nvPr/>
              </p:nvSpPr>
              <p:spPr bwMode="auto">
                <a:xfrm>
                  <a:off x="28" y="1439"/>
                  <a:ext cx="58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Mechanisch</a:t>
                  </a:r>
                  <a:endParaRPr lang="en-US" sz="1400"/>
                </a:p>
              </p:txBody>
            </p:sp>
            <p:sp>
              <p:nvSpPr>
                <p:cNvPr id="58409" name="Rectangle 87"/>
                <p:cNvSpPr>
                  <a:spLocks noChangeArrowheads="1"/>
                </p:cNvSpPr>
                <p:nvPr/>
              </p:nvSpPr>
              <p:spPr bwMode="auto">
                <a:xfrm>
                  <a:off x="0" y="1439"/>
                  <a:ext cx="64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3" name="Group 88"/>
              <p:cNvGrpSpPr>
                <a:grpSpLocks/>
              </p:cNvGrpSpPr>
              <p:nvPr/>
            </p:nvGrpSpPr>
            <p:grpSpPr bwMode="auto">
              <a:xfrm>
                <a:off x="640" y="1439"/>
                <a:ext cx="3028" cy="518"/>
                <a:chOff x="640" y="1439"/>
                <a:chExt cx="3028" cy="518"/>
              </a:xfrm>
            </p:grpSpPr>
            <p:sp>
              <p:nvSpPr>
                <p:cNvPr id="58406" name="Rectangle 89"/>
                <p:cNvSpPr>
                  <a:spLocks noChangeArrowheads="1"/>
                </p:cNvSpPr>
                <p:nvPr/>
              </p:nvSpPr>
              <p:spPr bwMode="auto">
                <a:xfrm>
                  <a:off x="668" y="1439"/>
                  <a:ext cx="2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Kraft, Druck, Torsion, Massenfluss, Amplitude von Dichtewellen (Akustik)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07" name="Rectangle 90"/>
                <p:cNvSpPr>
                  <a:spLocks noChangeArrowheads="1"/>
                </p:cNvSpPr>
                <p:nvPr/>
              </p:nvSpPr>
              <p:spPr bwMode="auto">
                <a:xfrm>
                  <a:off x="640" y="1439"/>
                  <a:ext cx="3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4" name="Group 91"/>
              <p:cNvGrpSpPr>
                <a:grpSpLocks/>
              </p:cNvGrpSpPr>
              <p:nvPr/>
            </p:nvGrpSpPr>
            <p:grpSpPr bwMode="auto">
              <a:xfrm>
                <a:off x="0" y="1957"/>
                <a:ext cx="640" cy="518"/>
                <a:chOff x="0" y="1957"/>
                <a:chExt cx="640" cy="518"/>
              </a:xfrm>
            </p:grpSpPr>
            <p:sp>
              <p:nvSpPr>
                <p:cNvPr id="58404" name="Rectangle 92"/>
                <p:cNvSpPr>
                  <a:spLocks noChangeArrowheads="1"/>
                </p:cNvSpPr>
                <p:nvPr/>
              </p:nvSpPr>
              <p:spPr bwMode="auto">
                <a:xfrm>
                  <a:off x="28" y="1957"/>
                  <a:ext cx="58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Magnetisch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05" name="Rectangle 93"/>
                <p:cNvSpPr>
                  <a:spLocks noChangeArrowheads="1"/>
                </p:cNvSpPr>
                <p:nvPr/>
              </p:nvSpPr>
              <p:spPr bwMode="auto">
                <a:xfrm>
                  <a:off x="0" y="1957"/>
                  <a:ext cx="64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5" name="Group 94"/>
              <p:cNvGrpSpPr>
                <a:grpSpLocks/>
              </p:cNvGrpSpPr>
              <p:nvPr/>
            </p:nvGrpSpPr>
            <p:grpSpPr bwMode="auto">
              <a:xfrm>
                <a:off x="640" y="1957"/>
                <a:ext cx="3028" cy="518"/>
                <a:chOff x="640" y="1957"/>
                <a:chExt cx="3028" cy="518"/>
              </a:xfrm>
            </p:grpSpPr>
            <p:sp>
              <p:nvSpPr>
                <p:cNvPr id="58402" name="Rectangle 95"/>
                <p:cNvSpPr>
                  <a:spLocks noChangeArrowheads="1"/>
                </p:cNvSpPr>
                <p:nvPr/>
              </p:nvSpPr>
              <p:spPr bwMode="auto">
                <a:xfrm>
                  <a:off x="668" y="1957"/>
                  <a:ext cx="2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Magnetische Permeabilität, Magnetfeldstärke, Magnetisierung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03" name="Rectangle 96"/>
                <p:cNvSpPr>
                  <a:spLocks noChangeArrowheads="1"/>
                </p:cNvSpPr>
                <p:nvPr/>
              </p:nvSpPr>
              <p:spPr bwMode="auto">
                <a:xfrm>
                  <a:off x="640" y="1957"/>
                  <a:ext cx="3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97"/>
              <p:cNvGrpSpPr>
                <a:grpSpLocks/>
              </p:cNvGrpSpPr>
              <p:nvPr/>
            </p:nvGrpSpPr>
            <p:grpSpPr bwMode="auto">
              <a:xfrm>
                <a:off x="0" y="2475"/>
                <a:ext cx="640" cy="403"/>
                <a:chOff x="0" y="2475"/>
                <a:chExt cx="640" cy="403"/>
              </a:xfrm>
            </p:grpSpPr>
            <p:sp>
              <p:nvSpPr>
                <p:cNvPr id="58400" name="Rectangle 98"/>
                <p:cNvSpPr>
                  <a:spLocks noChangeArrowheads="1"/>
                </p:cNvSpPr>
                <p:nvPr/>
              </p:nvSpPr>
              <p:spPr bwMode="auto">
                <a:xfrm>
                  <a:off x="28" y="2475"/>
                  <a:ext cx="58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Elektrisch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401" name="Rectangle 99"/>
                <p:cNvSpPr>
                  <a:spLocks noChangeArrowheads="1"/>
                </p:cNvSpPr>
                <p:nvPr/>
              </p:nvSpPr>
              <p:spPr bwMode="auto">
                <a:xfrm>
                  <a:off x="0" y="2475"/>
                  <a:ext cx="64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" name="Group 100"/>
              <p:cNvGrpSpPr>
                <a:grpSpLocks/>
              </p:cNvGrpSpPr>
              <p:nvPr/>
            </p:nvGrpSpPr>
            <p:grpSpPr bwMode="auto">
              <a:xfrm>
                <a:off x="640" y="2475"/>
                <a:ext cx="3028" cy="403"/>
                <a:chOff x="640" y="2475"/>
                <a:chExt cx="3028" cy="403"/>
              </a:xfrm>
            </p:grpSpPr>
            <p:sp>
              <p:nvSpPr>
                <p:cNvPr id="58398" name="Rectangle 101"/>
                <p:cNvSpPr>
                  <a:spLocks noChangeArrowheads="1"/>
                </p:cNvSpPr>
                <p:nvPr/>
              </p:nvSpPr>
              <p:spPr bwMode="auto">
                <a:xfrm>
                  <a:off x="668" y="2475"/>
                  <a:ext cx="29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Ladung, Strom, Kapazität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399" name="Rectangle 102"/>
                <p:cNvSpPr>
                  <a:spLocks noChangeArrowheads="1"/>
                </p:cNvSpPr>
                <p:nvPr/>
              </p:nvSpPr>
              <p:spPr bwMode="auto">
                <a:xfrm>
                  <a:off x="640" y="2475"/>
                  <a:ext cx="30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8" name="Group 103"/>
              <p:cNvGrpSpPr>
                <a:grpSpLocks/>
              </p:cNvGrpSpPr>
              <p:nvPr/>
            </p:nvGrpSpPr>
            <p:grpSpPr bwMode="auto">
              <a:xfrm>
                <a:off x="0" y="2878"/>
                <a:ext cx="640" cy="403"/>
                <a:chOff x="0" y="2878"/>
                <a:chExt cx="640" cy="403"/>
              </a:xfrm>
            </p:grpSpPr>
            <p:sp>
              <p:nvSpPr>
                <p:cNvPr id="58396" name="Rectangle 104"/>
                <p:cNvSpPr>
                  <a:spLocks noChangeArrowheads="1"/>
                </p:cNvSpPr>
                <p:nvPr/>
              </p:nvSpPr>
              <p:spPr bwMode="auto">
                <a:xfrm>
                  <a:off x="28" y="2878"/>
                  <a:ext cx="58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Chemisch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397" name="Rectangle 105"/>
                <p:cNvSpPr>
                  <a:spLocks noChangeArrowheads="1"/>
                </p:cNvSpPr>
                <p:nvPr/>
              </p:nvSpPr>
              <p:spPr bwMode="auto">
                <a:xfrm>
                  <a:off x="0" y="2878"/>
                  <a:ext cx="64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9" name="Group 106"/>
              <p:cNvGrpSpPr>
                <a:grpSpLocks/>
              </p:cNvGrpSpPr>
              <p:nvPr/>
            </p:nvGrpSpPr>
            <p:grpSpPr bwMode="auto">
              <a:xfrm>
                <a:off x="640" y="2878"/>
                <a:ext cx="3028" cy="403"/>
                <a:chOff x="640" y="2878"/>
                <a:chExt cx="3028" cy="403"/>
              </a:xfrm>
            </p:grpSpPr>
            <p:sp>
              <p:nvSpPr>
                <p:cNvPr id="58394" name="Rectangle 107"/>
                <p:cNvSpPr>
                  <a:spLocks noChangeArrowheads="1"/>
                </p:cNvSpPr>
                <p:nvPr/>
              </p:nvSpPr>
              <p:spPr bwMode="auto">
                <a:xfrm>
                  <a:off x="668" y="2878"/>
                  <a:ext cx="29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Gaskonzentration, Toxizität, Geruch, Feuchtigkeit, ph-Wert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395" name="Rectangle 108"/>
                <p:cNvSpPr>
                  <a:spLocks noChangeArrowheads="1"/>
                </p:cNvSpPr>
                <p:nvPr/>
              </p:nvSpPr>
              <p:spPr bwMode="auto">
                <a:xfrm>
                  <a:off x="640" y="2878"/>
                  <a:ext cx="30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0" name="Group 109"/>
              <p:cNvGrpSpPr>
                <a:grpSpLocks/>
              </p:cNvGrpSpPr>
              <p:nvPr/>
            </p:nvGrpSpPr>
            <p:grpSpPr bwMode="auto">
              <a:xfrm>
                <a:off x="0" y="3281"/>
                <a:ext cx="640" cy="518"/>
                <a:chOff x="0" y="3281"/>
                <a:chExt cx="640" cy="518"/>
              </a:xfrm>
            </p:grpSpPr>
            <p:sp>
              <p:nvSpPr>
                <p:cNvPr id="58392" name="Rectangle 110"/>
                <p:cNvSpPr>
                  <a:spLocks noChangeArrowheads="1"/>
                </p:cNvSpPr>
                <p:nvPr/>
              </p:nvSpPr>
              <p:spPr bwMode="auto">
                <a:xfrm>
                  <a:off x="28" y="3281"/>
                  <a:ext cx="58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Biologisch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393" name="Rectangle 111"/>
                <p:cNvSpPr>
                  <a:spLocks noChangeArrowheads="1"/>
                </p:cNvSpPr>
                <p:nvPr/>
              </p:nvSpPr>
              <p:spPr bwMode="auto">
                <a:xfrm>
                  <a:off x="0" y="3281"/>
                  <a:ext cx="64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1" name="Group 112"/>
              <p:cNvGrpSpPr>
                <a:grpSpLocks/>
              </p:cNvGrpSpPr>
              <p:nvPr/>
            </p:nvGrpSpPr>
            <p:grpSpPr bwMode="auto">
              <a:xfrm>
                <a:off x="640" y="3281"/>
                <a:ext cx="3028" cy="518"/>
                <a:chOff x="640" y="3281"/>
                <a:chExt cx="3028" cy="518"/>
              </a:xfrm>
            </p:grpSpPr>
            <p:sp>
              <p:nvSpPr>
                <p:cNvPr id="58390" name="Rectangle 113"/>
                <p:cNvSpPr>
                  <a:spLocks noChangeArrowheads="1"/>
                </p:cNvSpPr>
                <p:nvPr/>
              </p:nvSpPr>
              <p:spPr bwMode="auto">
                <a:xfrm>
                  <a:off x="668" y="3281"/>
                  <a:ext cx="2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US" sz="1400">
                      <a:cs typeface="Times New Roman" pitchFamily="18" charset="0"/>
                    </a:rPr>
                    <a:t>Zucker, Proteine, Hormone, Gene</a:t>
                  </a:r>
                </a:p>
                <a:p>
                  <a:pPr>
                    <a:lnSpc>
                      <a:spcPct val="100000"/>
                    </a:lnSpc>
                    <a:buClrTx/>
                    <a:buFontTx/>
                    <a:buNone/>
                  </a:pPr>
                  <a:endParaRPr lang="en-US" sz="1400"/>
                </a:p>
              </p:txBody>
            </p:sp>
            <p:sp>
              <p:nvSpPr>
                <p:cNvPr id="58391" name="Rectangle 114"/>
                <p:cNvSpPr>
                  <a:spLocks noChangeArrowheads="1"/>
                </p:cNvSpPr>
                <p:nvPr/>
              </p:nvSpPr>
              <p:spPr bwMode="auto">
                <a:xfrm>
                  <a:off x="640" y="3281"/>
                  <a:ext cx="3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58373" name="Rectangle 115"/>
            <p:cNvSpPr>
              <a:spLocks noChangeArrowheads="1"/>
            </p:cNvSpPr>
            <p:nvPr/>
          </p:nvSpPr>
          <p:spPr bwMode="auto">
            <a:xfrm>
              <a:off x="-3" y="-3"/>
              <a:ext cx="3674" cy="380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468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Messwandler</a:t>
            </a:r>
          </a:p>
        </p:txBody>
      </p:sp>
      <p:graphicFrame>
        <p:nvGraphicFramePr>
          <p:cNvPr id="162887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85322"/>
              </p:ext>
            </p:extLst>
          </p:nvPr>
        </p:nvGraphicFramePr>
        <p:xfrm>
          <a:off x="457200" y="1143000"/>
          <a:ext cx="8001000" cy="4562476"/>
        </p:xfrm>
        <a:graphic>
          <a:graphicData uri="http://schemas.openxmlformats.org/drawingml/2006/table">
            <a:tbl>
              <a:tblPr/>
              <a:tblGrid>
                <a:gridCol w="1143000"/>
                <a:gridCol w="1144588"/>
                <a:gridCol w="1143000"/>
                <a:gridCol w="1139825"/>
                <a:gridCol w="1143000"/>
                <a:gridCol w="1144587"/>
                <a:gridCol w="1143000"/>
              </a:tblGrid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        nach: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von: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Strahlungsenergie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Mechanische 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Thermische 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Elektrische 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Magnetische 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Chemische 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Strahlungs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Optisches Filter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Golay Zelldetektor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Sonnen-strahlungs-messer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Solarzelle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Photographi-scher Prozess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Mechanische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Feuerstein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Getriebe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Reibung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Elektrischer Generator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Thermische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Themperaturempfindliche LCD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Bimetall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Wärmetauscher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Thermoelement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Elektrische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Laut-sprecher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Kühl-aggregat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MOSFET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Spule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Batterie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Magnetische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Magneto-optische Modulation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Magnetische Kupplung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Adiabatische Entmagnetisierung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Hall-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Generator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Magneti-scher Kreis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Chemische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Kerze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Explosions-motor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Gaskocher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pH Messzelle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8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Chemische Reaktion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9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Messwandler: Mikromechanik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000108"/>
            <a:ext cx="7737475" cy="4953000"/>
          </a:xfrm>
        </p:spPr>
        <p:txBody>
          <a:bodyPr/>
          <a:lstStyle/>
          <a:p>
            <a:r>
              <a:rPr lang="de-DE" dirty="0" smtClean="0"/>
              <a:t>Hauptanwendungsbereiche: Automobil, Medizintechnik</a:t>
            </a:r>
          </a:p>
          <a:p>
            <a:pPr>
              <a:buFont typeface="Monotype Sorts" pitchFamily="2" charset="2"/>
              <a:buNone/>
            </a:pPr>
            <a:endParaRPr lang="de-DE" dirty="0" smtClean="0"/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1447800" y="2057400"/>
          <a:ext cx="655320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Micrografx Picture Publisher 6.0 Bild" r:id="rId4" imgW="13601880" imgH="7372440" progId="">
                  <p:embed/>
                </p:oleObj>
              </mc:Choice>
              <mc:Fallback>
                <p:oleObj name="Micrografx Picture Publisher 6.0 Bild" r:id="rId4" imgW="13601880" imgH="7372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57400"/>
                        <a:ext cx="6553200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365125" y="2698750"/>
            <a:ext cx="2090738" cy="1284288"/>
          </a:xfrm>
          <a:prstGeom prst="rect">
            <a:avLst/>
          </a:prstGeom>
          <a:solidFill>
            <a:srgbClr val="F8F8F8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400"/>
              <a:t>Öldruck,</a:t>
            </a:r>
          </a:p>
          <a:p>
            <a:pPr defTabSz="762000"/>
            <a:r>
              <a:rPr lang="de-DE" sz="1400"/>
              <a:t>Ölqualität,</a:t>
            </a:r>
          </a:p>
          <a:p>
            <a:pPr defTabSz="762000"/>
            <a:r>
              <a:rPr lang="de-DE" sz="1400"/>
              <a:t>Abstandsradar</a:t>
            </a:r>
          </a:p>
          <a:p>
            <a:pPr defTabSz="762000"/>
            <a:r>
              <a:rPr lang="de-DE" sz="1400"/>
              <a:t>Scheinwerfer-Neigung</a:t>
            </a:r>
          </a:p>
          <a:p>
            <a:pPr defTabSz="762000"/>
            <a:r>
              <a:rPr lang="de-DE" sz="1400"/>
              <a:t>Helligkeit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2819400" y="4953000"/>
            <a:ext cx="2127250" cy="1050925"/>
          </a:xfrm>
          <a:prstGeom prst="rect">
            <a:avLst/>
          </a:prstGeom>
          <a:solidFill>
            <a:srgbClr val="F8F8F8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400"/>
              <a:t>Refengeschwindigkeit,</a:t>
            </a:r>
          </a:p>
          <a:p>
            <a:pPr defTabSz="762000"/>
            <a:r>
              <a:rPr lang="de-DE" sz="1400"/>
              <a:t>ABS,</a:t>
            </a:r>
          </a:p>
          <a:p>
            <a:pPr defTabSz="762000"/>
            <a:r>
              <a:rPr lang="de-DE" sz="1400"/>
              <a:t>Luftdruck,</a:t>
            </a:r>
          </a:p>
          <a:p>
            <a:pPr defTabSz="762000"/>
            <a:r>
              <a:rPr lang="de-DE" sz="1400"/>
              <a:t>ESP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5181600" y="4038600"/>
            <a:ext cx="1684338" cy="817563"/>
          </a:xfrm>
          <a:prstGeom prst="rect">
            <a:avLst/>
          </a:prstGeom>
          <a:solidFill>
            <a:srgbClr val="F8F8F8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400"/>
              <a:t>Seitenairbag</a:t>
            </a:r>
          </a:p>
          <a:p>
            <a:pPr defTabSz="762000"/>
            <a:r>
              <a:rPr lang="de-DE" sz="1400"/>
              <a:t>Sitzposition</a:t>
            </a:r>
          </a:p>
          <a:p>
            <a:pPr defTabSz="762000"/>
            <a:r>
              <a:rPr lang="de-DE" sz="1400"/>
              <a:t>Fahrzeugneigung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3251200" y="1524000"/>
            <a:ext cx="1854200" cy="817563"/>
          </a:xfrm>
          <a:prstGeom prst="rect">
            <a:avLst/>
          </a:prstGeom>
          <a:solidFill>
            <a:srgbClr val="F8F8F8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400"/>
              <a:t>Frontairbag-Sensor</a:t>
            </a:r>
          </a:p>
          <a:p>
            <a:pPr defTabSz="762000"/>
            <a:r>
              <a:rPr lang="de-DE" sz="1400"/>
              <a:t>Überrollsensor</a:t>
            </a:r>
          </a:p>
          <a:p>
            <a:pPr defTabSz="762000"/>
            <a:r>
              <a:rPr lang="de-DE" sz="1400"/>
              <a:t>Regensensor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6596063" y="1752600"/>
            <a:ext cx="1154112" cy="584200"/>
          </a:xfrm>
          <a:prstGeom prst="rect">
            <a:avLst/>
          </a:prstGeom>
          <a:solidFill>
            <a:srgbClr val="F8F8F8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400"/>
              <a:t>Tankdruck,</a:t>
            </a:r>
          </a:p>
          <a:p>
            <a:pPr defTabSz="762000"/>
            <a:r>
              <a:rPr lang="de-DE" sz="1400"/>
              <a:t>Usw. ...</a:t>
            </a:r>
          </a:p>
        </p:txBody>
      </p:sp>
    </p:spTree>
    <p:extLst>
      <p:ext uri="{BB962C8B-B14F-4D97-AF65-F5344CB8AC3E}">
        <p14:creationId xmlns:p14="http://schemas.microsoft.com/office/powerpoint/2010/main" val="26435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Mikromechanische Sensoren im Automobil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87425"/>
            <a:ext cx="6553200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3851920" y="598063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Bosch 2002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3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Bosch </a:t>
            </a:r>
            <a:r>
              <a:rPr lang="de-DE" dirty="0" err="1" smtClean="0"/>
              <a:t>Inertialsensoren</a:t>
            </a:r>
            <a:r>
              <a:rPr lang="de-DE" dirty="0" smtClean="0"/>
              <a:t> für </a:t>
            </a:r>
            <a:r>
              <a:rPr lang="de-DE" dirty="0" err="1" smtClean="0"/>
              <a:t>Konsumeranwendungen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Wilhelm Stork – Integrierte Intelligente Sensoren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008813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0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Mikromechanik: Beschleunigungssensoren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Wichtigste Sensoren:</a:t>
            </a:r>
          </a:p>
          <a:p>
            <a:pPr lvl="1"/>
            <a:r>
              <a:rPr lang="de-DE" smtClean="0"/>
              <a:t>Beschleunigung</a:t>
            </a:r>
          </a:p>
          <a:p>
            <a:pPr lvl="1"/>
            <a:r>
              <a:rPr lang="de-DE" smtClean="0"/>
              <a:t>Druck</a:t>
            </a:r>
          </a:p>
          <a:p>
            <a:r>
              <a:rPr lang="de-DE" smtClean="0"/>
              <a:t>Viele weitere Sensoren können von diesen abgeleitet werden </a:t>
            </a:r>
          </a:p>
          <a:p>
            <a:pPr lvl="1"/>
            <a:r>
              <a:rPr lang="de-DE" smtClean="0"/>
              <a:t>Neigungssensor, Drehratensensor, Mikrophone</a:t>
            </a:r>
          </a:p>
          <a:p>
            <a:r>
              <a:rPr lang="de-DE" smtClean="0"/>
              <a:t>Unterscheidung nach Wirkprinzip</a:t>
            </a:r>
          </a:p>
          <a:p>
            <a:pPr lvl="1"/>
            <a:r>
              <a:rPr lang="de-DE" smtClean="0"/>
              <a:t>Kapazitiv</a:t>
            </a:r>
          </a:p>
          <a:p>
            <a:pPr lvl="1"/>
            <a:r>
              <a:rPr lang="de-DE" smtClean="0"/>
              <a:t>Piezoresistiv</a:t>
            </a:r>
          </a:p>
          <a:p>
            <a:r>
              <a:rPr lang="de-DE" smtClean="0"/>
              <a:t>Unterscheidung nach Aufbau</a:t>
            </a:r>
          </a:p>
          <a:p>
            <a:pPr lvl="1"/>
            <a:r>
              <a:rPr lang="de-DE" smtClean="0"/>
              <a:t>Hybrid</a:t>
            </a:r>
          </a:p>
          <a:p>
            <a:pPr lvl="1"/>
            <a:r>
              <a:rPr lang="de-DE" smtClean="0"/>
              <a:t>Monolithisch</a:t>
            </a:r>
          </a:p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6418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Beschleunigungssensor</a:t>
            </a:r>
          </a:p>
        </p:txBody>
      </p:sp>
      <p:sp>
        <p:nvSpPr>
          <p:cNvPr id="62467" name="Rectangle 1027"/>
          <p:cNvSpPr>
            <a:spLocks noChangeArrowheads="1"/>
          </p:cNvSpPr>
          <p:nvPr/>
        </p:nvSpPr>
        <p:spPr bwMode="auto">
          <a:xfrm>
            <a:off x="3600450" y="2528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2468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34290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1029"/>
          <p:cNvSpPr>
            <a:spLocks noChangeArrowheads="1"/>
          </p:cNvSpPr>
          <p:nvPr/>
        </p:nvSpPr>
        <p:spPr bwMode="auto">
          <a:xfrm>
            <a:off x="3148013" y="2447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2470" name="Picture 10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95450"/>
            <a:ext cx="41910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1331640" y="501317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Feder-Masse System</a:t>
            </a:r>
          </a:p>
          <a:p>
            <a:r>
              <a:rPr lang="de-DE" dirty="0" smtClean="0"/>
              <a:t>Welche Differentialgleichung?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73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Integrated Smart Sensors: Beispiel</a:t>
            </a:r>
          </a:p>
        </p:txBody>
      </p:sp>
      <p:pic>
        <p:nvPicPr>
          <p:cNvPr id="37891" name="Picture 3" descr="Messprinzip250x21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538" y="990600"/>
            <a:ext cx="273843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4776788" cy="3429000"/>
          </a:xfrm>
          <a:noFill/>
        </p:spPr>
        <p:txBody>
          <a:bodyPr/>
          <a:lstStyle/>
          <a:p>
            <a:r>
              <a:rPr lang="de-DE" dirty="0" smtClean="0"/>
              <a:t>Funktionsweise:</a:t>
            </a:r>
          </a:p>
          <a:p>
            <a:pPr lvl="1"/>
            <a:r>
              <a:rPr lang="de-DE" dirty="0" smtClean="0"/>
              <a:t>Teilen eines Laserstrahls </a:t>
            </a:r>
            <a:r>
              <a:rPr lang="de-DE" dirty="0" err="1" smtClean="0"/>
              <a:t>druch</a:t>
            </a:r>
            <a:r>
              <a:rPr lang="de-DE" dirty="0" smtClean="0"/>
              <a:t> Strahlteiler (Gitter)</a:t>
            </a:r>
          </a:p>
          <a:p>
            <a:pPr lvl="1"/>
            <a:r>
              <a:rPr lang="de-DE" dirty="0" smtClean="0"/>
              <a:t>Interferenz auf bewegtem Material (Streifenmuster)</a:t>
            </a:r>
          </a:p>
          <a:p>
            <a:pPr lvl="1"/>
            <a:r>
              <a:rPr lang="de-DE" dirty="0" smtClean="0"/>
              <a:t>Durch Bewegung erfolgt Intensitätsmodulation des Streifenmusters</a:t>
            </a:r>
          </a:p>
          <a:p>
            <a:pPr lvl="1"/>
            <a:r>
              <a:rPr lang="de-DE" dirty="0" smtClean="0"/>
              <a:t>Modulationsfrequenz ist proportional zur Geschwindigkeit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Längenmessung erfolgt durch Integration des Geschwindigkeits-Signals</a:t>
            </a:r>
          </a:p>
          <a:p>
            <a:pPr lvl="1">
              <a:buNone/>
            </a:pP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>
              <a:buFont typeface="Monotype Sorts" pitchFamily="2" charset="2"/>
              <a:buNone/>
            </a:pPr>
            <a:endParaRPr lang="de-DE" dirty="0" smtClean="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33400" y="4572000"/>
            <a:ext cx="43195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defTabSz="762000">
              <a:spcBef>
                <a:spcPct val="20000"/>
              </a:spcBef>
              <a:buFont typeface="Monotype Sorts" pitchFamily="2" charset="2"/>
              <a:buChar char="m"/>
            </a:pPr>
            <a:endParaRPr lang="de-DE" sz="1800" dirty="0"/>
          </a:p>
          <a:p>
            <a:pPr marL="742950" lvl="1" indent="-285750" defTabSz="762000">
              <a:spcBef>
                <a:spcPct val="20000"/>
              </a:spcBef>
              <a:buFont typeface="Monotype Sorts" pitchFamily="2" charset="2"/>
              <a:buChar char="m"/>
            </a:pPr>
            <a:endParaRPr lang="de-DE" sz="1800" dirty="0"/>
          </a:p>
          <a:p>
            <a:pPr marL="742950" lvl="1" indent="-285750" defTabSz="762000">
              <a:spcBef>
                <a:spcPct val="20000"/>
              </a:spcBef>
            </a:pPr>
            <a:endParaRPr lang="de-DE" sz="1800" dirty="0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810000"/>
            <a:ext cx="367823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Beschleunigungssensor</a:t>
            </a:r>
          </a:p>
        </p:txBody>
      </p:sp>
      <p:pic>
        <p:nvPicPr>
          <p:cNvPr id="6349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5438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10"/>
          <p:cNvSpPr txBox="1">
            <a:spLocks noChangeArrowheads="1"/>
          </p:cNvSpPr>
          <p:nvPr/>
        </p:nvSpPr>
        <p:spPr bwMode="auto">
          <a:xfrm>
            <a:off x="609600" y="4337050"/>
            <a:ext cx="794067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de-DE" sz="1800"/>
              <a:t>Nachteile: aufwendige Signalverarbeitung (sehr kleine Kapazitäts-änderungen)</a:t>
            </a:r>
            <a:endParaRPr lang="de-DE" sz="1600"/>
          </a:p>
          <a:p>
            <a:pPr defTabSz="762000"/>
            <a:r>
              <a:rPr lang="de-DE" sz="1800"/>
              <a:t>Vorteile: einfache Gegenkopplung (Null-Mode) möglich</a:t>
            </a:r>
          </a:p>
          <a:p>
            <a:pPr defTabSz="762000"/>
            <a:endParaRPr lang="de-DE" sz="1800"/>
          </a:p>
        </p:txBody>
      </p:sp>
      <p:pic>
        <p:nvPicPr>
          <p:cNvPr id="17410" name="Picture 2" descr="C=\varepsilon_0\varepsilon_r \cdot { {A} \over {d} 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68" y="5301208"/>
            <a:ext cx="204783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Piezoresistiver Effekt</a:t>
            </a: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b="15363"/>
          <a:stretch>
            <a:fillRect/>
          </a:stretch>
        </p:blipFill>
        <p:spPr bwMode="auto">
          <a:xfrm>
            <a:off x="428596" y="928670"/>
            <a:ext cx="8305800" cy="4156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714348" y="5143512"/>
            <a:ext cx="65214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800" dirty="0"/>
              <a:t>Vorteile: Einfach auszulesen (</a:t>
            </a:r>
            <a:r>
              <a:rPr lang="de-DE" sz="1800" dirty="0" err="1"/>
              <a:t>Messbrücke</a:t>
            </a:r>
            <a:r>
              <a:rPr lang="de-DE" sz="1800" dirty="0"/>
              <a:t>)</a:t>
            </a:r>
          </a:p>
          <a:p>
            <a:pPr defTabSz="762000"/>
            <a:r>
              <a:rPr lang="de-DE" sz="1800" dirty="0"/>
              <a:t>Nachteile: Offset und Empfindlichkeit temperaturabhängig</a:t>
            </a:r>
          </a:p>
          <a:p>
            <a:pPr defTabSz="762000"/>
            <a:r>
              <a:rPr lang="de-DE" sz="1800" dirty="0">
                <a:sym typeface="Wingdings" pitchFamily="2" charset="2"/>
              </a:rPr>
              <a:t> </a:t>
            </a:r>
            <a:r>
              <a:rPr lang="de-DE" sz="1800" dirty="0"/>
              <a:t>Kompensation notwendig</a:t>
            </a:r>
          </a:p>
        </p:txBody>
      </p:sp>
    </p:spTree>
    <p:extLst>
      <p:ext uri="{BB962C8B-B14F-4D97-AF65-F5344CB8AC3E}">
        <p14:creationId xmlns:p14="http://schemas.microsoft.com/office/powerpoint/2010/main" val="1636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Sensors for Measuring Acceleration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148013" y="148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 cstate="print"/>
          <a:srcRect t="6206" b="711"/>
          <a:stretch>
            <a:fillRect/>
          </a:stretch>
        </p:blipFill>
        <p:spPr bwMode="auto">
          <a:xfrm>
            <a:off x="1357290" y="1000108"/>
            <a:ext cx="4445008" cy="181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714620"/>
            <a:ext cx="5083188" cy="20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/>
          <p:cNvPicPr>
            <a:picLocks noChangeAspect="1" noChangeArrowheads="1"/>
          </p:cNvPicPr>
          <p:nvPr/>
        </p:nvPicPr>
        <p:blipFill>
          <a:blip r:embed="rId5" cstate="print"/>
          <a:srcRect b="6145"/>
          <a:stretch>
            <a:fillRect/>
          </a:stretch>
        </p:blipFill>
        <p:spPr bwMode="auto">
          <a:xfrm>
            <a:off x="1785918" y="4500570"/>
            <a:ext cx="39782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Wilhelm Stork – Integrierte Intelligente Sensoren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635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Drucksensor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533400" y="1524000"/>
            <a:ext cx="7734300" cy="3886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21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Herstellung einer Membran mit Ätzstoppschicht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928670"/>
            <a:ext cx="6858000" cy="53133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226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 Beschleunigungssensoren (Hybrid)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68151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2836863" y="5373688"/>
            <a:ext cx="33353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457200" indent="-457200" defTabSz="762000"/>
            <a:r>
              <a:rPr lang="de-DE"/>
              <a:t>Integrierter Selbsttest</a:t>
            </a:r>
          </a:p>
        </p:txBody>
      </p:sp>
    </p:spTree>
    <p:extLst>
      <p:ext uri="{BB962C8B-B14F-4D97-AF65-F5344CB8AC3E}">
        <p14:creationId xmlns:p14="http://schemas.microsoft.com/office/powerpoint/2010/main" val="12371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Piezoresistiver Beschleunigungssensor (Hybrid)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7056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00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Hybride Beschleunigungssensoren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38115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00200"/>
            <a:ext cx="36576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2263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Hybride Beschleunigungssensoren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09800"/>
            <a:ext cx="56388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1066800" y="1295400"/>
            <a:ext cx="30480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de-DE"/>
              <a:t>3-axialer Beschleunigungssensor in LIGA-Technik</a:t>
            </a:r>
          </a:p>
        </p:txBody>
      </p:sp>
    </p:spTree>
    <p:extLst>
      <p:ext uri="{BB962C8B-B14F-4D97-AF65-F5344CB8AC3E}">
        <p14:creationId xmlns:p14="http://schemas.microsoft.com/office/powerpoint/2010/main" val="369129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Funktionen von ISS: Kalibrierung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Ausgangssignal eines Messwandlers entspricht i.A. nicht der gewünschten Messgröße </a:t>
            </a:r>
          </a:p>
          <a:p>
            <a:pPr>
              <a:buFont typeface="Monotype Sorts" pitchFamily="2" charset="2"/>
              <a:buNone/>
            </a:pPr>
            <a:r>
              <a:rPr lang="de-DE" smtClean="0"/>
              <a:t>	(Offset, Drift, Nichtlinearität, ...)</a:t>
            </a:r>
          </a:p>
          <a:p>
            <a:pPr>
              <a:buFont typeface="Wingdings" pitchFamily="2" charset="2"/>
              <a:buChar char="à"/>
            </a:pPr>
            <a:endParaRPr lang="de-DE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de-DE" smtClean="0">
                <a:sym typeface="Wingdings" pitchFamily="2" charset="2"/>
              </a:rPr>
              <a:t>Kalibrierung notwendig</a:t>
            </a:r>
          </a:p>
          <a:p>
            <a:r>
              <a:rPr lang="de-DE" smtClean="0">
                <a:sym typeface="Wingdings" pitchFamily="2" charset="2"/>
              </a:rPr>
              <a:t>Aufnahme der Messkurve (Referenzsignal)</a:t>
            </a:r>
          </a:p>
          <a:p>
            <a:r>
              <a:rPr lang="de-DE" smtClean="0">
                <a:sym typeface="Wingdings" pitchFamily="2" charset="2"/>
              </a:rPr>
              <a:t>Ggf. Aufnahme weiterer Parameter </a:t>
            </a:r>
          </a:p>
          <a:p>
            <a:pPr>
              <a:buFont typeface="Monotype Sorts" pitchFamily="2" charset="2"/>
              <a:buNone/>
            </a:pPr>
            <a:r>
              <a:rPr lang="de-DE" smtClean="0">
                <a:sym typeface="Wingdings" pitchFamily="2" charset="2"/>
              </a:rPr>
              <a:t>	(Querempfindlichkeiten, Störgrößen)</a:t>
            </a:r>
          </a:p>
          <a:p>
            <a:r>
              <a:rPr lang="de-DE" smtClean="0">
                <a:sym typeface="Wingdings" pitchFamily="2" charset="2"/>
              </a:rPr>
              <a:t>Korrektur der Messkurve im Sensor</a:t>
            </a:r>
          </a:p>
          <a:p>
            <a:pPr lvl="1"/>
            <a:r>
              <a:rPr lang="de-DE" smtClean="0">
                <a:sym typeface="Wingdings" pitchFamily="2" charset="2"/>
              </a:rPr>
              <a:t>Analog ( z.B. über Potentiometer )</a:t>
            </a:r>
          </a:p>
          <a:p>
            <a:pPr lvl="1"/>
            <a:r>
              <a:rPr lang="de-DE" smtClean="0">
                <a:sym typeface="Wingdings" pitchFamily="2" charset="2"/>
              </a:rPr>
              <a:t>Digital ( beliebige Messkurven korrigierbar )</a:t>
            </a:r>
          </a:p>
          <a:p>
            <a:pPr>
              <a:buFont typeface="Wingdings" pitchFamily="2" charset="2"/>
              <a:buNone/>
            </a:pPr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Silizium-Oberflächenmechanik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928670"/>
            <a:ext cx="5137884" cy="53435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08590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Silizium-Oberflächenmechanik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6848475" cy="3073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18444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Monolitische Beschleunigungsensoren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548640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475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Steuerung mit Pulsmodulation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7494588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9251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Frequenzverhalten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914400"/>
            <a:ext cx="5943600" cy="5041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533400" y="2408238"/>
            <a:ext cx="22098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de-DE" sz="1400"/>
              <a:t>Masse-Feder-Elemente</a:t>
            </a:r>
          </a:p>
          <a:p>
            <a:pPr defTabSz="762000"/>
            <a:r>
              <a:rPr lang="de-DE" sz="1400"/>
              <a:t>(Verzögerungsglied 2. Ordnung)</a:t>
            </a:r>
          </a:p>
        </p:txBody>
      </p:sp>
    </p:spTree>
    <p:extLst>
      <p:ext uri="{BB962C8B-B14F-4D97-AF65-F5344CB8AC3E}">
        <p14:creationId xmlns:p14="http://schemas.microsoft.com/office/powerpoint/2010/main" val="2612087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Vergleich Beschleunigungssensoren</a:t>
            </a:r>
          </a:p>
        </p:txBody>
      </p:sp>
      <p:pic>
        <p:nvPicPr>
          <p:cNvPr id="77827" name="Picture 2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1155700"/>
            <a:ext cx="7656513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948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 Airbag-Sensor (TEMIC)</a:t>
            </a: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048000" cy="2979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447800"/>
            <a:ext cx="5180013" cy="3352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978209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Piezoresistiver Drucksensor</a:t>
            </a:r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1862138" y="2214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197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0066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Drucksensor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762000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091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Drucksensor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914400"/>
            <a:ext cx="5867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851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Funktionen von ISS: Kalibrierung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943100" y="1490663"/>
            <a:ext cx="9144000" cy="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16075" y="852488"/>
            <a:ext cx="85725" cy="2054225"/>
            <a:chOff x="1018" y="537"/>
            <a:chExt cx="54" cy="1294"/>
          </a:xfrm>
        </p:grpSpPr>
        <p:sp>
          <p:nvSpPr>
            <p:cNvPr id="41430" name="Line 6"/>
            <p:cNvSpPr>
              <a:spLocks noChangeShapeType="1"/>
            </p:cNvSpPr>
            <p:nvPr/>
          </p:nvSpPr>
          <p:spPr bwMode="auto">
            <a:xfrm flipV="1">
              <a:off x="1044" y="613"/>
              <a:ext cx="1" cy="121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31" name="Freeform 7"/>
            <p:cNvSpPr>
              <a:spLocks/>
            </p:cNvSpPr>
            <p:nvPr/>
          </p:nvSpPr>
          <p:spPr bwMode="auto">
            <a:xfrm>
              <a:off x="1018" y="537"/>
              <a:ext cx="54" cy="81"/>
            </a:xfrm>
            <a:custGeom>
              <a:avLst/>
              <a:gdLst>
                <a:gd name="T0" fmla="*/ 54 w 54"/>
                <a:gd name="T1" fmla="*/ 81 h 81"/>
                <a:gd name="T2" fmla="*/ 26 w 54"/>
                <a:gd name="T3" fmla="*/ 0 h 81"/>
                <a:gd name="T4" fmla="*/ 0 w 54"/>
                <a:gd name="T5" fmla="*/ 81 h 81"/>
                <a:gd name="T6" fmla="*/ 54 w 54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81"/>
                <a:gd name="T14" fmla="*/ 54 w 54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81">
                  <a:moveTo>
                    <a:pt x="54" y="81"/>
                  </a:moveTo>
                  <a:lnTo>
                    <a:pt x="26" y="0"/>
                  </a:lnTo>
                  <a:lnTo>
                    <a:pt x="0" y="81"/>
                  </a:lnTo>
                  <a:lnTo>
                    <a:pt x="54" y="81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657350" y="2867025"/>
            <a:ext cx="2100263" cy="84138"/>
            <a:chOff x="1044" y="1806"/>
            <a:chExt cx="1323" cy="53"/>
          </a:xfrm>
        </p:grpSpPr>
        <p:sp>
          <p:nvSpPr>
            <p:cNvPr id="41428" name="Line 9"/>
            <p:cNvSpPr>
              <a:spLocks noChangeShapeType="1"/>
            </p:cNvSpPr>
            <p:nvPr/>
          </p:nvSpPr>
          <p:spPr bwMode="auto">
            <a:xfrm>
              <a:off x="1044" y="1831"/>
              <a:ext cx="1247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29" name="Freeform 10"/>
            <p:cNvSpPr>
              <a:spLocks/>
            </p:cNvSpPr>
            <p:nvPr/>
          </p:nvSpPr>
          <p:spPr bwMode="auto">
            <a:xfrm>
              <a:off x="2286" y="1806"/>
              <a:ext cx="81" cy="53"/>
            </a:xfrm>
            <a:custGeom>
              <a:avLst/>
              <a:gdLst>
                <a:gd name="T0" fmla="*/ 0 w 81"/>
                <a:gd name="T1" fmla="*/ 53 h 53"/>
                <a:gd name="T2" fmla="*/ 81 w 81"/>
                <a:gd name="T3" fmla="*/ 25 h 53"/>
                <a:gd name="T4" fmla="*/ 0 w 81"/>
                <a:gd name="T5" fmla="*/ 0 h 53"/>
                <a:gd name="T6" fmla="*/ 0 w 81"/>
                <a:gd name="T7" fmla="*/ 53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53"/>
                <a:gd name="T14" fmla="*/ 81 w 81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53">
                  <a:moveTo>
                    <a:pt x="0" y="53"/>
                  </a:moveTo>
                  <a:lnTo>
                    <a:pt x="81" y="25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911725" y="900113"/>
            <a:ext cx="84138" cy="2054225"/>
            <a:chOff x="3094" y="567"/>
            <a:chExt cx="53" cy="1294"/>
          </a:xfrm>
        </p:grpSpPr>
        <p:sp>
          <p:nvSpPr>
            <p:cNvPr id="41426" name="Line 12"/>
            <p:cNvSpPr>
              <a:spLocks noChangeShapeType="1"/>
            </p:cNvSpPr>
            <p:nvPr/>
          </p:nvSpPr>
          <p:spPr bwMode="auto">
            <a:xfrm flipV="1">
              <a:off x="3119" y="643"/>
              <a:ext cx="1" cy="121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27" name="Freeform 13"/>
            <p:cNvSpPr>
              <a:spLocks/>
            </p:cNvSpPr>
            <p:nvPr/>
          </p:nvSpPr>
          <p:spPr bwMode="auto">
            <a:xfrm>
              <a:off x="3094" y="567"/>
              <a:ext cx="53" cy="81"/>
            </a:xfrm>
            <a:custGeom>
              <a:avLst/>
              <a:gdLst>
                <a:gd name="T0" fmla="*/ 53 w 53"/>
                <a:gd name="T1" fmla="*/ 81 h 81"/>
                <a:gd name="T2" fmla="*/ 25 w 53"/>
                <a:gd name="T3" fmla="*/ 0 h 81"/>
                <a:gd name="T4" fmla="*/ 0 w 53"/>
                <a:gd name="T5" fmla="*/ 81 h 81"/>
                <a:gd name="T6" fmla="*/ 53 w 53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81"/>
                <a:gd name="T14" fmla="*/ 53 w 53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81">
                  <a:moveTo>
                    <a:pt x="53" y="81"/>
                  </a:moveTo>
                  <a:lnTo>
                    <a:pt x="25" y="0"/>
                  </a:lnTo>
                  <a:lnTo>
                    <a:pt x="0" y="81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951413" y="2914650"/>
            <a:ext cx="2097087" cy="84138"/>
            <a:chOff x="3119" y="1836"/>
            <a:chExt cx="1321" cy="53"/>
          </a:xfrm>
        </p:grpSpPr>
        <p:sp>
          <p:nvSpPr>
            <p:cNvPr id="41424" name="Line 15"/>
            <p:cNvSpPr>
              <a:spLocks noChangeShapeType="1"/>
            </p:cNvSpPr>
            <p:nvPr/>
          </p:nvSpPr>
          <p:spPr bwMode="auto">
            <a:xfrm>
              <a:off x="3119" y="1861"/>
              <a:ext cx="1245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25" name="Freeform 16"/>
            <p:cNvSpPr>
              <a:spLocks/>
            </p:cNvSpPr>
            <p:nvPr/>
          </p:nvSpPr>
          <p:spPr bwMode="auto">
            <a:xfrm>
              <a:off x="4359" y="1836"/>
              <a:ext cx="81" cy="53"/>
            </a:xfrm>
            <a:custGeom>
              <a:avLst/>
              <a:gdLst>
                <a:gd name="T0" fmla="*/ 0 w 81"/>
                <a:gd name="T1" fmla="*/ 53 h 53"/>
                <a:gd name="T2" fmla="*/ 81 w 81"/>
                <a:gd name="T3" fmla="*/ 25 h 53"/>
                <a:gd name="T4" fmla="*/ 0 w 81"/>
                <a:gd name="T5" fmla="*/ 0 h 53"/>
                <a:gd name="T6" fmla="*/ 0 w 81"/>
                <a:gd name="T7" fmla="*/ 53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53"/>
                <a:gd name="T14" fmla="*/ 81 w 81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53">
                  <a:moveTo>
                    <a:pt x="0" y="53"/>
                  </a:moveTo>
                  <a:lnTo>
                    <a:pt x="81" y="25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616075" y="3336925"/>
            <a:ext cx="85725" cy="2054225"/>
            <a:chOff x="1018" y="2102"/>
            <a:chExt cx="54" cy="1294"/>
          </a:xfrm>
        </p:grpSpPr>
        <p:sp>
          <p:nvSpPr>
            <p:cNvPr id="41422" name="Line 18"/>
            <p:cNvSpPr>
              <a:spLocks noChangeShapeType="1"/>
            </p:cNvSpPr>
            <p:nvPr/>
          </p:nvSpPr>
          <p:spPr bwMode="auto">
            <a:xfrm flipV="1">
              <a:off x="1044" y="2178"/>
              <a:ext cx="1" cy="121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23" name="Freeform 19"/>
            <p:cNvSpPr>
              <a:spLocks/>
            </p:cNvSpPr>
            <p:nvPr/>
          </p:nvSpPr>
          <p:spPr bwMode="auto">
            <a:xfrm>
              <a:off x="1018" y="2102"/>
              <a:ext cx="54" cy="81"/>
            </a:xfrm>
            <a:custGeom>
              <a:avLst/>
              <a:gdLst>
                <a:gd name="T0" fmla="*/ 54 w 54"/>
                <a:gd name="T1" fmla="*/ 81 h 81"/>
                <a:gd name="T2" fmla="*/ 26 w 54"/>
                <a:gd name="T3" fmla="*/ 0 h 81"/>
                <a:gd name="T4" fmla="*/ 0 w 54"/>
                <a:gd name="T5" fmla="*/ 81 h 81"/>
                <a:gd name="T6" fmla="*/ 54 w 54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81"/>
                <a:gd name="T14" fmla="*/ 54 w 54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81">
                  <a:moveTo>
                    <a:pt x="54" y="81"/>
                  </a:moveTo>
                  <a:lnTo>
                    <a:pt x="26" y="0"/>
                  </a:lnTo>
                  <a:lnTo>
                    <a:pt x="0" y="81"/>
                  </a:lnTo>
                  <a:lnTo>
                    <a:pt x="54" y="81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657350" y="5346700"/>
            <a:ext cx="2100263" cy="84138"/>
            <a:chOff x="1044" y="3368"/>
            <a:chExt cx="1323" cy="53"/>
          </a:xfrm>
        </p:grpSpPr>
        <p:sp>
          <p:nvSpPr>
            <p:cNvPr id="41420" name="Line 21"/>
            <p:cNvSpPr>
              <a:spLocks noChangeShapeType="1"/>
            </p:cNvSpPr>
            <p:nvPr/>
          </p:nvSpPr>
          <p:spPr bwMode="auto">
            <a:xfrm>
              <a:off x="1044" y="3393"/>
              <a:ext cx="1247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21" name="Freeform 22"/>
            <p:cNvSpPr>
              <a:spLocks/>
            </p:cNvSpPr>
            <p:nvPr/>
          </p:nvSpPr>
          <p:spPr bwMode="auto">
            <a:xfrm>
              <a:off x="2286" y="3368"/>
              <a:ext cx="81" cy="53"/>
            </a:xfrm>
            <a:custGeom>
              <a:avLst/>
              <a:gdLst>
                <a:gd name="T0" fmla="*/ 0 w 81"/>
                <a:gd name="T1" fmla="*/ 53 h 53"/>
                <a:gd name="T2" fmla="*/ 81 w 81"/>
                <a:gd name="T3" fmla="*/ 25 h 53"/>
                <a:gd name="T4" fmla="*/ 0 w 81"/>
                <a:gd name="T5" fmla="*/ 0 h 53"/>
                <a:gd name="T6" fmla="*/ 0 w 81"/>
                <a:gd name="T7" fmla="*/ 53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53"/>
                <a:gd name="T14" fmla="*/ 81 w 81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53">
                  <a:moveTo>
                    <a:pt x="0" y="53"/>
                  </a:moveTo>
                  <a:lnTo>
                    <a:pt x="81" y="25"/>
                  </a:lnTo>
                  <a:lnTo>
                    <a:pt x="0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911725" y="3384550"/>
            <a:ext cx="84138" cy="2051050"/>
            <a:chOff x="3094" y="2132"/>
            <a:chExt cx="53" cy="1292"/>
          </a:xfrm>
        </p:grpSpPr>
        <p:sp>
          <p:nvSpPr>
            <p:cNvPr id="41418" name="Line 24"/>
            <p:cNvSpPr>
              <a:spLocks noChangeShapeType="1"/>
            </p:cNvSpPr>
            <p:nvPr/>
          </p:nvSpPr>
          <p:spPr bwMode="auto">
            <a:xfrm flipV="1">
              <a:off x="3119" y="2208"/>
              <a:ext cx="1" cy="121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9" name="Freeform 25"/>
            <p:cNvSpPr>
              <a:spLocks/>
            </p:cNvSpPr>
            <p:nvPr/>
          </p:nvSpPr>
          <p:spPr bwMode="auto">
            <a:xfrm>
              <a:off x="3094" y="2132"/>
              <a:ext cx="53" cy="81"/>
            </a:xfrm>
            <a:custGeom>
              <a:avLst/>
              <a:gdLst>
                <a:gd name="T0" fmla="*/ 53 w 53"/>
                <a:gd name="T1" fmla="*/ 81 h 81"/>
                <a:gd name="T2" fmla="*/ 25 w 53"/>
                <a:gd name="T3" fmla="*/ 0 h 81"/>
                <a:gd name="T4" fmla="*/ 0 w 53"/>
                <a:gd name="T5" fmla="*/ 81 h 81"/>
                <a:gd name="T6" fmla="*/ 53 w 53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81"/>
                <a:gd name="T14" fmla="*/ 53 w 53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81">
                  <a:moveTo>
                    <a:pt x="53" y="81"/>
                  </a:moveTo>
                  <a:lnTo>
                    <a:pt x="25" y="0"/>
                  </a:lnTo>
                  <a:lnTo>
                    <a:pt x="0" y="81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4951413" y="5394325"/>
            <a:ext cx="2097087" cy="85725"/>
            <a:chOff x="3119" y="3398"/>
            <a:chExt cx="1321" cy="54"/>
          </a:xfrm>
        </p:grpSpPr>
        <p:sp>
          <p:nvSpPr>
            <p:cNvPr id="41416" name="Line 27"/>
            <p:cNvSpPr>
              <a:spLocks noChangeShapeType="1"/>
            </p:cNvSpPr>
            <p:nvPr/>
          </p:nvSpPr>
          <p:spPr bwMode="auto">
            <a:xfrm>
              <a:off x="3119" y="3424"/>
              <a:ext cx="1245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7" name="Freeform 28"/>
            <p:cNvSpPr>
              <a:spLocks/>
            </p:cNvSpPr>
            <p:nvPr/>
          </p:nvSpPr>
          <p:spPr bwMode="auto">
            <a:xfrm>
              <a:off x="4359" y="3398"/>
              <a:ext cx="81" cy="54"/>
            </a:xfrm>
            <a:custGeom>
              <a:avLst/>
              <a:gdLst>
                <a:gd name="T0" fmla="*/ 0 w 81"/>
                <a:gd name="T1" fmla="*/ 54 h 54"/>
                <a:gd name="T2" fmla="*/ 81 w 81"/>
                <a:gd name="T3" fmla="*/ 26 h 54"/>
                <a:gd name="T4" fmla="*/ 0 w 81"/>
                <a:gd name="T5" fmla="*/ 0 h 54"/>
                <a:gd name="T6" fmla="*/ 0 w 81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54"/>
                <a:gd name="T14" fmla="*/ 81 w 81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54">
                  <a:moveTo>
                    <a:pt x="0" y="54"/>
                  </a:moveTo>
                  <a:lnTo>
                    <a:pt x="81" y="26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222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948" name="Line 30"/>
          <p:cNvSpPr>
            <a:spLocks noChangeShapeType="1"/>
          </p:cNvSpPr>
          <p:nvPr/>
        </p:nvSpPr>
        <p:spPr bwMode="auto">
          <a:xfrm flipV="1">
            <a:off x="1657350" y="996950"/>
            <a:ext cx="1908175" cy="19097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49" name="Freeform 31"/>
          <p:cNvSpPr>
            <a:spLocks/>
          </p:cNvSpPr>
          <p:nvPr/>
        </p:nvSpPr>
        <p:spPr bwMode="auto">
          <a:xfrm>
            <a:off x="1657350" y="3670300"/>
            <a:ext cx="2005013" cy="1716088"/>
          </a:xfrm>
          <a:custGeom>
            <a:avLst/>
            <a:gdLst>
              <a:gd name="T0" fmla="*/ 0 w 1263"/>
              <a:gd name="T1" fmla="*/ 2147483647 h 1081"/>
              <a:gd name="T2" fmla="*/ 2147483647 w 1263"/>
              <a:gd name="T3" fmla="*/ 2147483647 h 1081"/>
              <a:gd name="T4" fmla="*/ 2147483647 w 1263"/>
              <a:gd name="T5" fmla="*/ 2147483647 h 1081"/>
              <a:gd name="T6" fmla="*/ 2147483647 w 1263"/>
              <a:gd name="T7" fmla="*/ 2147483647 h 1081"/>
              <a:gd name="T8" fmla="*/ 2147483647 w 1263"/>
              <a:gd name="T9" fmla="*/ 2147483647 h 1081"/>
              <a:gd name="T10" fmla="*/ 2147483647 w 1263"/>
              <a:gd name="T11" fmla="*/ 2147483647 h 1081"/>
              <a:gd name="T12" fmla="*/ 2147483647 w 1263"/>
              <a:gd name="T13" fmla="*/ 2147483647 h 1081"/>
              <a:gd name="T14" fmla="*/ 2147483647 w 1263"/>
              <a:gd name="T15" fmla="*/ 2147483647 h 1081"/>
              <a:gd name="T16" fmla="*/ 2147483647 w 1263"/>
              <a:gd name="T17" fmla="*/ 2147483647 h 1081"/>
              <a:gd name="T18" fmla="*/ 2147483647 w 1263"/>
              <a:gd name="T19" fmla="*/ 2147483647 h 1081"/>
              <a:gd name="T20" fmla="*/ 2147483647 w 1263"/>
              <a:gd name="T21" fmla="*/ 2147483647 h 1081"/>
              <a:gd name="T22" fmla="*/ 2147483647 w 1263"/>
              <a:gd name="T23" fmla="*/ 2147483647 h 1081"/>
              <a:gd name="T24" fmla="*/ 2147483647 w 1263"/>
              <a:gd name="T25" fmla="*/ 2147483647 h 1081"/>
              <a:gd name="T26" fmla="*/ 2147483647 w 1263"/>
              <a:gd name="T27" fmla="*/ 2147483647 h 1081"/>
              <a:gd name="T28" fmla="*/ 2147483647 w 1263"/>
              <a:gd name="T29" fmla="*/ 2147483647 h 1081"/>
              <a:gd name="T30" fmla="*/ 2147483647 w 1263"/>
              <a:gd name="T31" fmla="*/ 2147483647 h 1081"/>
              <a:gd name="T32" fmla="*/ 2147483647 w 1263"/>
              <a:gd name="T33" fmla="*/ 2147483647 h 1081"/>
              <a:gd name="T34" fmla="*/ 2147483647 w 1263"/>
              <a:gd name="T35" fmla="*/ 2147483647 h 1081"/>
              <a:gd name="T36" fmla="*/ 2147483647 w 1263"/>
              <a:gd name="T37" fmla="*/ 2147483647 h 1081"/>
              <a:gd name="T38" fmla="*/ 2147483647 w 1263"/>
              <a:gd name="T39" fmla="*/ 2147483647 h 1081"/>
              <a:gd name="T40" fmla="*/ 2147483647 w 1263"/>
              <a:gd name="T41" fmla="*/ 2147483647 h 1081"/>
              <a:gd name="T42" fmla="*/ 2147483647 w 1263"/>
              <a:gd name="T43" fmla="*/ 2147483647 h 1081"/>
              <a:gd name="T44" fmla="*/ 2147483647 w 1263"/>
              <a:gd name="T45" fmla="*/ 2147483647 h 1081"/>
              <a:gd name="T46" fmla="*/ 2147483647 w 1263"/>
              <a:gd name="T47" fmla="*/ 2147483647 h 1081"/>
              <a:gd name="T48" fmla="*/ 2147483647 w 1263"/>
              <a:gd name="T49" fmla="*/ 2147483647 h 1081"/>
              <a:gd name="T50" fmla="*/ 2147483647 w 1263"/>
              <a:gd name="T51" fmla="*/ 2147483647 h 1081"/>
              <a:gd name="T52" fmla="*/ 2147483647 w 1263"/>
              <a:gd name="T53" fmla="*/ 2147483647 h 1081"/>
              <a:gd name="T54" fmla="*/ 2147483647 w 1263"/>
              <a:gd name="T55" fmla="*/ 2147483647 h 1081"/>
              <a:gd name="T56" fmla="*/ 2147483647 w 1263"/>
              <a:gd name="T57" fmla="*/ 2147483647 h 1081"/>
              <a:gd name="T58" fmla="*/ 2147483647 w 1263"/>
              <a:gd name="T59" fmla="*/ 2147483647 h 1081"/>
              <a:gd name="T60" fmla="*/ 2147483647 w 1263"/>
              <a:gd name="T61" fmla="*/ 2147483647 h 1081"/>
              <a:gd name="T62" fmla="*/ 2147483647 w 1263"/>
              <a:gd name="T63" fmla="*/ 2147483647 h 1081"/>
              <a:gd name="T64" fmla="*/ 2147483647 w 1263"/>
              <a:gd name="T65" fmla="*/ 2147483647 h 1081"/>
              <a:gd name="T66" fmla="*/ 2147483647 w 1263"/>
              <a:gd name="T67" fmla="*/ 2147483647 h 1081"/>
              <a:gd name="T68" fmla="*/ 2147483647 w 1263"/>
              <a:gd name="T69" fmla="*/ 0 h 108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63"/>
              <a:gd name="T106" fmla="*/ 0 h 1081"/>
              <a:gd name="T107" fmla="*/ 1263 w 1263"/>
              <a:gd name="T108" fmla="*/ 1081 h 108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63" h="1081">
                <a:moveTo>
                  <a:pt x="0" y="1081"/>
                </a:moveTo>
                <a:lnTo>
                  <a:pt x="98" y="978"/>
                </a:lnTo>
                <a:lnTo>
                  <a:pt x="149" y="927"/>
                </a:lnTo>
                <a:lnTo>
                  <a:pt x="200" y="879"/>
                </a:lnTo>
                <a:lnTo>
                  <a:pt x="253" y="833"/>
                </a:lnTo>
                <a:lnTo>
                  <a:pt x="306" y="793"/>
                </a:lnTo>
                <a:lnTo>
                  <a:pt x="364" y="755"/>
                </a:lnTo>
                <a:lnTo>
                  <a:pt x="422" y="722"/>
                </a:lnTo>
                <a:lnTo>
                  <a:pt x="453" y="709"/>
                </a:lnTo>
                <a:lnTo>
                  <a:pt x="486" y="699"/>
                </a:lnTo>
                <a:lnTo>
                  <a:pt x="518" y="691"/>
                </a:lnTo>
                <a:lnTo>
                  <a:pt x="554" y="686"/>
                </a:lnTo>
                <a:lnTo>
                  <a:pt x="627" y="679"/>
                </a:lnTo>
                <a:lnTo>
                  <a:pt x="701" y="676"/>
                </a:lnTo>
                <a:lnTo>
                  <a:pt x="772" y="671"/>
                </a:lnTo>
                <a:lnTo>
                  <a:pt x="807" y="666"/>
                </a:lnTo>
                <a:lnTo>
                  <a:pt x="840" y="659"/>
                </a:lnTo>
                <a:lnTo>
                  <a:pt x="873" y="651"/>
                </a:lnTo>
                <a:lnTo>
                  <a:pt x="906" y="638"/>
                </a:lnTo>
                <a:lnTo>
                  <a:pt x="934" y="621"/>
                </a:lnTo>
                <a:lnTo>
                  <a:pt x="961" y="600"/>
                </a:lnTo>
                <a:lnTo>
                  <a:pt x="987" y="575"/>
                </a:lnTo>
                <a:lnTo>
                  <a:pt x="1012" y="545"/>
                </a:lnTo>
                <a:lnTo>
                  <a:pt x="1037" y="509"/>
                </a:lnTo>
                <a:lnTo>
                  <a:pt x="1060" y="471"/>
                </a:lnTo>
                <a:lnTo>
                  <a:pt x="1083" y="428"/>
                </a:lnTo>
                <a:lnTo>
                  <a:pt x="1106" y="385"/>
                </a:lnTo>
                <a:lnTo>
                  <a:pt x="1146" y="294"/>
                </a:lnTo>
                <a:lnTo>
                  <a:pt x="1182" y="203"/>
                </a:lnTo>
                <a:lnTo>
                  <a:pt x="1199" y="160"/>
                </a:lnTo>
                <a:lnTo>
                  <a:pt x="1214" y="119"/>
                </a:lnTo>
                <a:lnTo>
                  <a:pt x="1227" y="81"/>
                </a:lnTo>
                <a:lnTo>
                  <a:pt x="1240" y="48"/>
                </a:lnTo>
                <a:lnTo>
                  <a:pt x="1252" y="23"/>
                </a:lnTo>
                <a:lnTo>
                  <a:pt x="1263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0" name="Freeform 32"/>
          <p:cNvSpPr>
            <a:spLocks/>
          </p:cNvSpPr>
          <p:nvPr/>
        </p:nvSpPr>
        <p:spPr bwMode="auto">
          <a:xfrm>
            <a:off x="4951413" y="3709988"/>
            <a:ext cx="2005012" cy="1717675"/>
          </a:xfrm>
          <a:custGeom>
            <a:avLst/>
            <a:gdLst>
              <a:gd name="T0" fmla="*/ 0 w 1263"/>
              <a:gd name="T1" fmla="*/ 2147483647 h 1082"/>
              <a:gd name="T2" fmla="*/ 2147483647 w 1263"/>
              <a:gd name="T3" fmla="*/ 2147483647 h 1082"/>
              <a:gd name="T4" fmla="*/ 2147483647 w 1263"/>
              <a:gd name="T5" fmla="*/ 2147483647 h 1082"/>
              <a:gd name="T6" fmla="*/ 2147483647 w 1263"/>
              <a:gd name="T7" fmla="*/ 2147483647 h 1082"/>
              <a:gd name="T8" fmla="*/ 2147483647 w 1263"/>
              <a:gd name="T9" fmla="*/ 2147483647 h 1082"/>
              <a:gd name="T10" fmla="*/ 2147483647 w 1263"/>
              <a:gd name="T11" fmla="*/ 2147483647 h 1082"/>
              <a:gd name="T12" fmla="*/ 2147483647 w 1263"/>
              <a:gd name="T13" fmla="*/ 2147483647 h 1082"/>
              <a:gd name="T14" fmla="*/ 2147483647 w 1263"/>
              <a:gd name="T15" fmla="*/ 2147483647 h 1082"/>
              <a:gd name="T16" fmla="*/ 2147483647 w 1263"/>
              <a:gd name="T17" fmla="*/ 2147483647 h 1082"/>
              <a:gd name="T18" fmla="*/ 2147483647 w 1263"/>
              <a:gd name="T19" fmla="*/ 2147483647 h 1082"/>
              <a:gd name="T20" fmla="*/ 2147483647 w 1263"/>
              <a:gd name="T21" fmla="*/ 2147483647 h 1082"/>
              <a:gd name="T22" fmla="*/ 2147483647 w 1263"/>
              <a:gd name="T23" fmla="*/ 2147483647 h 1082"/>
              <a:gd name="T24" fmla="*/ 2147483647 w 1263"/>
              <a:gd name="T25" fmla="*/ 2147483647 h 1082"/>
              <a:gd name="T26" fmla="*/ 2147483647 w 1263"/>
              <a:gd name="T27" fmla="*/ 2147483647 h 1082"/>
              <a:gd name="T28" fmla="*/ 2147483647 w 1263"/>
              <a:gd name="T29" fmla="*/ 2147483647 h 1082"/>
              <a:gd name="T30" fmla="*/ 2147483647 w 1263"/>
              <a:gd name="T31" fmla="*/ 2147483647 h 1082"/>
              <a:gd name="T32" fmla="*/ 2147483647 w 1263"/>
              <a:gd name="T33" fmla="*/ 2147483647 h 1082"/>
              <a:gd name="T34" fmla="*/ 2147483647 w 1263"/>
              <a:gd name="T35" fmla="*/ 2147483647 h 1082"/>
              <a:gd name="T36" fmla="*/ 2147483647 w 1263"/>
              <a:gd name="T37" fmla="*/ 2147483647 h 1082"/>
              <a:gd name="T38" fmla="*/ 2147483647 w 1263"/>
              <a:gd name="T39" fmla="*/ 2147483647 h 1082"/>
              <a:gd name="T40" fmla="*/ 2147483647 w 1263"/>
              <a:gd name="T41" fmla="*/ 2147483647 h 1082"/>
              <a:gd name="T42" fmla="*/ 2147483647 w 1263"/>
              <a:gd name="T43" fmla="*/ 2147483647 h 1082"/>
              <a:gd name="T44" fmla="*/ 2147483647 w 1263"/>
              <a:gd name="T45" fmla="*/ 2147483647 h 1082"/>
              <a:gd name="T46" fmla="*/ 2147483647 w 1263"/>
              <a:gd name="T47" fmla="*/ 2147483647 h 1082"/>
              <a:gd name="T48" fmla="*/ 2147483647 w 1263"/>
              <a:gd name="T49" fmla="*/ 2147483647 h 1082"/>
              <a:gd name="T50" fmla="*/ 2147483647 w 1263"/>
              <a:gd name="T51" fmla="*/ 2147483647 h 1082"/>
              <a:gd name="T52" fmla="*/ 2147483647 w 1263"/>
              <a:gd name="T53" fmla="*/ 2147483647 h 1082"/>
              <a:gd name="T54" fmla="*/ 2147483647 w 1263"/>
              <a:gd name="T55" fmla="*/ 2147483647 h 1082"/>
              <a:gd name="T56" fmla="*/ 2147483647 w 1263"/>
              <a:gd name="T57" fmla="*/ 2147483647 h 1082"/>
              <a:gd name="T58" fmla="*/ 2147483647 w 1263"/>
              <a:gd name="T59" fmla="*/ 2147483647 h 1082"/>
              <a:gd name="T60" fmla="*/ 2147483647 w 1263"/>
              <a:gd name="T61" fmla="*/ 2147483647 h 1082"/>
              <a:gd name="T62" fmla="*/ 2147483647 w 1263"/>
              <a:gd name="T63" fmla="*/ 2147483647 h 1082"/>
              <a:gd name="T64" fmla="*/ 2147483647 w 1263"/>
              <a:gd name="T65" fmla="*/ 2147483647 h 1082"/>
              <a:gd name="T66" fmla="*/ 2147483647 w 1263"/>
              <a:gd name="T67" fmla="*/ 2147483647 h 1082"/>
              <a:gd name="T68" fmla="*/ 2147483647 w 1263"/>
              <a:gd name="T69" fmla="*/ 0 h 10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63"/>
              <a:gd name="T106" fmla="*/ 0 h 1082"/>
              <a:gd name="T107" fmla="*/ 1263 w 1263"/>
              <a:gd name="T108" fmla="*/ 1082 h 10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63" h="1082">
                <a:moveTo>
                  <a:pt x="0" y="1082"/>
                </a:moveTo>
                <a:lnTo>
                  <a:pt x="99" y="978"/>
                </a:lnTo>
                <a:lnTo>
                  <a:pt x="147" y="927"/>
                </a:lnTo>
                <a:lnTo>
                  <a:pt x="200" y="879"/>
                </a:lnTo>
                <a:lnTo>
                  <a:pt x="250" y="834"/>
                </a:lnTo>
                <a:lnTo>
                  <a:pt x="306" y="793"/>
                </a:lnTo>
                <a:lnTo>
                  <a:pt x="362" y="755"/>
                </a:lnTo>
                <a:lnTo>
                  <a:pt x="420" y="722"/>
                </a:lnTo>
                <a:lnTo>
                  <a:pt x="450" y="710"/>
                </a:lnTo>
                <a:lnTo>
                  <a:pt x="483" y="699"/>
                </a:lnTo>
                <a:lnTo>
                  <a:pt x="516" y="692"/>
                </a:lnTo>
                <a:lnTo>
                  <a:pt x="552" y="687"/>
                </a:lnTo>
                <a:lnTo>
                  <a:pt x="625" y="679"/>
                </a:lnTo>
                <a:lnTo>
                  <a:pt x="698" y="677"/>
                </a:lnTo>
                <a:lnTo>
                  <a:pt x="769" y="672"/>
                </a:lnTo>
                <a:lnTo>
                  <a:pt x="805" y="666"/>
                </a:lnTo>
                <a:lnTo>
                  <a:pt x="840" y="659"/>
                </a:lnTo>
                <a:lnTo>
                  <a:pt x="873" y="651"/>
                </a:lnTo>
                <a:lnTo>
                  <a:pt x="903" y="639"/>
                </a:lnTo>
                <a:lnTo>
                  <a:pt x="934" y="621"/>
                </a:lnTo>
                <a:lnTo>
                  <a:pt x="962" y="601"/>
                </a:lnTo>
                <a:lnTo>
                  <a:pt x="987" y="575"/>
                </a:lnTo>
                <a:lnTo>
                  <a:pt x="1012" y="545"/>
                </a:lnTo>
                <a:lnTo>
                  <a:pt x="1037" y="509"/>
                </a:lnTo>
                <a:lnTo>
                  <a:pt x="1060" y="471"/>
                </a:lnTo>
                <a:lnTo>
                  <a:pt x="1083" y="428"/>
                </a:lnTo>
                <a:lnTo>
                  <a:pt x="1106" y="385"/>
                </a:lnTo>
                <a:lnTo>
                  <a:pt x="1146" y="294"/>
                </a:lnTo>
                <a:lnTo>
                  <a:pt x="1182" y="203"/>
                </a:lnTo>
                <a:lnTo>
                  <a:pt x="1199" y="160"/>
                </a:lnTo>
                <a:lnTo>
                  <a:pt x="1215" y="119"/>
                </a:lnTo>
                <a:lnTo>
                  <a:pt x="1227" y="82"/>
                </a:lnTo>
                <a:lnTo>
                  <a:pt x="1240" y="49"/>
                </a:lnTo>
                <a:lnTo>
                  <a:pt x="1253" y="23"/>
                </a:lnTo>
                <a:lnTo>
                  <a:pt x="1263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0" name="Group 55"/>
          <p:cNvGrpSpPr>
            <a:grpSpLocks/>
          </p:cNvGrpSpPr>
          <p:nvPr/>
        </p:nvGrpSpPr>
        <p:grpSpPr bwMode="auto">
          <a:xfrm>
            <a:off x="1652588" y="2376488"/>
            <a:ext cx="514350" cy="11112"/>
            <a:chOff x="1041" y="1497"/>
            <a:chExt cx="324" cy="7"/>
          </a:xfrm>
        </p:grpSpPr>
        <p:sp>
          <p:nvSpPr>
            <p:cNvPr id="41394" name="Freeform 33"/>
            <p:cNvSpPr>
              <a:spLocks/>
            </p:cNvSpPr>
            <p:nvPr/>
          </p:nvSpPr>
          <p:spPr bwMode="auto">
            <a:xfrm>
              <a:off x="1041" y="1497"/>
              <a:ext cx="5" cy="7"/>
            </a:xfrm>
            <a:custGeom>
              <a:avLst/>
              <a:gdLst>
                <a:gd name="T0" fmla="*/ 5 w 5"/>
                <a:gd name="T1" fmla="*/ 0 h 7"/>
                <a:gd name="T2" fmla="*/ 3 w 5"/>
                <a:gd name="T3" fmla="*/ 0 h 7"/>
                <a:gd name="T4" fmla="*/ 0 w 5"/>
                <a:gd name="T5" fmla="*/ 2 h 7"/>
                <a:gd name="T6" fmla="*/ 0 w 5"/>
                <a:gd name="T7" fmla="*/ 2 h 7"/>
                <a:gd name="T8" fmla="*/ 3 w 5"/>
                <a:gd name="T9" fmla="*/ 7 h 7"/>
                <a:gd name="T10" fmla="*/ 3 w 5"/>
                <a:gd name="T11" fmla="*/ 7 h 7"/>
                <a:gd name="T12" fmla="*/ 3 w 5"/>
                <a:gd name="T13" fmla="*/ 5 h 7"/>
                <a:gd name="T14" fmla="*/ 5 w 5"/>
                <a:gd name="T15" fmla="*/ 2 h 7"/>
                <a:gd name="T16" fmla="*/ 5 w 5"/>
                <a:gd name="T17" fmla="*/ 2 h 7"/>
                <a:gd name="T18" fmla="*/ 5 w 5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7"/>
                <a:gd name="T32" fmla="*/ 5 w 5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5" name="Freeform 34"/>
            <p:cNvSpPr>
              <a:spLocks/>
            </p:cNvSpPr>
            <p:nvPr/>
          </p:nvSpPr>
          <p:spPr bwMode="auto">
            <a:xfrm>
              <a:off x="1054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6" name="Freeform 35"/>
            <p:cNvSpPr>
              <a:spLocks/>
            </p:cNvSpPr>
            <p:nvPr/>
          </p:nvSpPr>
          <p:spPr bwMode="auto">
            <a:xfrm>
              <a:off x="1069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7" name="Freeform 36"/>
            <p:cNvSpPr>
              <a:spLocks/>
            </p:cNvSpPr>
            <p:nvPr/>
          </p:nvSpPr>
          <p:spPr bwMode="auto">
            <a:xfrm>
              <a:off x="1084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8" name="Freeform 37"/>
            <p:cNvSpPr>
              <a:spLocks/>
            </p:cNvSpPr>
            <p:nvPr/>
          </p:nvSpPr>
          <p:spPr bwMode="auto">
            <a:xfrm>
              <a:off x="1099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9" name="Freeform 38"/>
            <p:cNvSpPr>
              <a:spLocks/>
            </p:cNvSpPr>
            <p:nvPr/>
          </p:nvSpPr>
          <p:spPr bwMode="auto">
            <a:xfrm>
              <a:off x="1115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0" name="Freeform 39"/>
            <p:cNvSpPr>
              <a:spLocks/>
            </p:cNvSpPr>
            <p:nvPr/>
          </p:nvSpPr>
          <p:spPr bwMode="auto">
            <a:xfrm>
              <a:off x="1130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1" name="Freeform 40"/>
            <p:cNvSpPr>
              <a:spLocks/>
            </p:cNvSpPr>
            <p:nvPr/>
          </p:nvSpPr>
          <p:spPr bwMode="auto">
            <a:xfrm>
              <a:off x="1145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2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2" name="Freeform 41"/>
            <p:cNvSpPr>
              <a:spLocks/>
            </p:cNvSpPr>
            <p:nvPr/>
          </p:nvSpPr>
          <p:spPr bwMode="auto">
            <a:xfrm>
              <a:off x="1160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3" name="Freeform 42"/>
            <p:cNvSpPr>
              <a:spLocks/>
            </p:cNvSpPr>
            <p:nvPr/>
          </p:nvSpPr>
          <p:spPr bwMode="auto">
            <a:xfrm>
              <a:off x="1175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4" name="Freeform 43"/>
            <p:cNvSpPr>
              <a:spLocks/>
            </p:cNvSpPr>
            <p:nvPr/>
          </p:nvSpPr>
          <p:spPr bwMode="auto">
            <a:xfrm>
              <a:off x="1190" y="1497"/>
              <a:ext cx="8" cy="7"/>
            </a:xfrm>
            <a:custGeom>
              <a:avLst/>
              <a:gdLst>
                <a:gd name="T0" fmla="*/ 6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6 w 8"/>
                <a:gd name="T11" fmla="*/ 7 h 7"/>
                <a:gd name="T12" fmla="*/ 6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6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5" name="Freeform 44"/>
            <p:cNvSpPr>
              <a:spLocks/>
            </p:cNvSpPr>
            <p:nvPr/>
          </p:nvSpPr>
          <p:spPr bwMode="auto">
            <a:xfrm>
              <a:off x="1206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6" name="Freeform 45"/>
            <p:cNvSpPr>
              <a:spLocks/>
            </p:cNvSpPr>
            <p:nvPr/>
          </p:nvSpPr>
          <p:spPr bwMode="auto">
            <a:xfrm>
              <a:off x="1221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7" name="Freeform 46"/>
            <p:cNvSpPr>
              <a:spLocks/>
            </p:cNvSpPr>
            <p:nvPr/>
          </p:nvSpPr>
          <p:spPr bwMode="auto">
            <a:xfrm>
              <a:off x="1236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8" name="Freeform 47"/>
            <p:cNvSpPr>
              <a:spLocks/>
            </p:cNvSpPr>
            <p:nvPr/>
          </p:nvSpPr>
          <p:spPr bwMode="auto">
            <a:xfrm>
              <a:off x="1251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09" name="Freeform 48"/>
            <p:cNvSpPr>
              <a:spLocks/>
            </p:cNvSpPr>
            <p:nvPr/>
          </p:nvSpPr>
          <p:spPr bwMode="auto">
            <a:xfrm>
              <a:off x="1266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0" name="Freeform 49"/>
            <p:cNvSpPr>
              <a:spLocks/>
            </p:cNvSpPr>
            <p:nvPr/>
          </p:nvSpPr>
          <p:spPr bwMode="auto">
            <a:xfrm>
              <a:off x="1282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1" name="Freeform 50"/>
            <p:cNvSpPr>
              <a:spLocks/>
            </p:cNvSpPr>
            <p:nvPr/>
          </p:nvSpPr>
          <p:spPr bwMode="auto">
            <a:xfrm>
              <a:off x="1297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2" name="Freeform 51"/>
            <p:cNvSpPr>
              <a:spLocks/>
            </p:cNvSpPr>
            <p:nvPr/>
          </p:nvSpPr>
          <p:spPr bwMode="auto">
            <a:xfrm>
              <a:off x="1312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2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3" name="Freeform 52"/>
            <p:cNvSpPr>
              <a:spLocks/>
            </p:cNvSpPr>
            <p:nvPr/>
          </p:nvSpPr>
          <p:spPr bwMode="auto">
            <a:xfrm>
              <a:off x="1327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4" name="Freeform 53"/>
            <p:cNvSpPr>
              <a:spLocks/>
            </p:cNvSpPr>
            <p:nvPr/>
          </p:nvSpPr>
          <p:spPr bwMode="auto">
            <a:xfrm>
              <a:off x="1342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415" name="Freeform 54"/>
            <p:cNvSpPr>
              <a:spLocks/>
            </p:cNvSpPr>
            <p:nvPr/>
          </p:nvSpPr>
          <p:spPr bwMode="auto">
            <a:xfrm>
              <a:off x="1357" y="1497"/>
              <a:ext cx="8" cy="7"/>
            </a:xfrm>
            <a:custGeom>
              <a:avLst/>
              <a:gdLst>
                <a:gd name="T0" fmla="*/ 6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6 w 8"/>
                <a:gd name="T11" fmla="*/ 7 h 7"/>
                <a:gd name="T12" fmla="*/ 6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6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98"/>
          <p:cNvGrpSpPr>
            <a:grpSpLocks/>
          </p:cNvGrpSpPr>
          <p:nvPr/>
        </p:nvGrpSpPr>
        <p:grpSpPr bwMode="auto">
          <a:xfrm>
            <a:off x="1652588" y="1897063"/>
            <a:ext cx="996950" cy="12700"/>
            <a:chOff x="1041" y="1195"/>
            <a:chExt cx="628" cy="8"/>
          </a:xfrm>
        </p:grpSpPr>
        <p:sp>
          <p:nvSpPr>
            <p:cNvPr id="41352" name="Freeform 56"/>
            <p:cNvSpPr>
              <a:spLocks/>
            </p:cNvSpPr>
            <p:nvPr/>
          </p:nvSpPr>
          <p:spPr bwMode="auto">
            <a:xfrm>
              <a:off x="1041" y="1195"/>
              <a:ext cx="5" cy="8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3 w 5"/>
                <a:gd name="T9" fmla="*/ 8 h 8"/>
                <a:gd name="T10" fmla="*/ 3 w 5"/>
                <a:gd name="T11" fmla="*/ 8 h 8"/>
                <a:gd name="T12" fmla="*/ 3 w 5"/>
                <a:gd name="T13" fmla="*/ 6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3" name="Freeform 57"/>
            <p:cNvSpPr>
              <a:spLocks/>
            </p:cNvSpPr>
            <p:nvPr/>
          </p:nvSpPr>
          <p:spPr bwMode="auto">
            <a:xfrm>
              <a:off x="1054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4" name="Freeform 58"/>
            <p:cNvSpPr>
              <a:spLocks/>
            </p:cNvSpPr>
            <p:nvPr/>
          </p:nvSpPr>
          <p:spPr bwMode="auto">
            <a:xfrm>
              <a:off x="1069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5" name="Freeform 59"/>
            <p:cNvSpPr>
              <a:spLocks/>
            </p:cNvSpPr>
            <p:nvPr/>
          </p:nvSpPr>
          <p:spPr bwMode="auto">
            <a:xfrm>
              <a:off x="1084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6" name="Freeform 60"/>
            <p:cNvSpPr>
              <a:spLocks/>
            </p:cNvSpPr>
            <p:nvPr/>
          </p:nvSpPr>
          <p:spPr bwMode="auto">
            <a:xfrm>
              <a:off x="1099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7" name="Freeform 61"/>
            <p:cNvSpPr>
              <a:spLocks/>
            </p:cNvSpPr>
            <p:nvPr/>
          </p:nvSpPr>
          <p:spPr bwMode="auto">
            <a:xfrm>
              <a:off x="1115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8" name="Freeform 62"/>
            <p:cNvSpPr>
              <a:spLocks/>
            </p:cNvSpPr>
            <p:nvPr/>
          </p:nvSpPr>
          <p:spPr bwMode="auto">
            <a:xfrm>
              <a:off x="1130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9" name="Freeform 63"/>
            <p:cNvSpPr>
              <a:spLocks/>
            </p:cNvSpPr>
            <p:nvPr/>
          </p:nvSpPr>
          <p:spPr bwMode="auto">
            <a:xfrm>
              <a:off x="114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0" name="Freeform 64"/>
            <p:cNvSpPr>
              <a:spLocks/>
            </p:cNvSpPr>
            <p:nvPr/>
          </p:nvSpPr>
          <p:spPr bwMode="auto">
            <a:xfrm>
              <a:off x="1160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1" name="Freeform 65"/>
            <p:cNvSpPr>
              <a:spLocks/>
            </p:cNvSpPr>
            <p:nvPr/>
          </p:nvSpPr>
          <p:spPr bwMode="auto">
            <a:xfrm>
              <a:off x="117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2" name="Freeform 66"/>
            <p:cNvSpPr>
              <a:spLocks/>
            </p:cNvSpPr>
            <p:nvPr/>
          </p:nvSpPr>
          <p:spPr bwMode="auto">
            <a:xfrm>
              <a:off x="1190" y="1195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3" name="Freeform 67"/>
            <p:cNvSpPr>
              <a:spLocks/>
            </p:cNvSpPr>
            <p:nvPr/>
          </p:nvSpPr>
          <p:spPr bwMode="auto">
            <a:xfrm>
              <a:off x="1206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4" name="Freeform 68"/>
            <p:cNvSpPr>
              <a:spLocks/>
            </p:cNvSpPr>
            <p:nvPr/>
          </p:nvSpPr>
          <p:spPr bwMode="auto">
            <a:xfrm>
              <a:off x="1221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5" name="Freeform 69"/>
            <p:cNvSpPr>
              <a:spLocks/>
            </p:cNvSpPr>
            <p:nvPr/>
          </p:nvSpPr>
          <p:spPr bwMode="auto">
            <a:xfrm>
              <a:off x="1236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6" name="Freeform 70"/>
            <p:cNvSpPr>
              <a:spLocks/>
            </p:cNvSpPr>
            <p:nvPr/>
          </p:nvSpPr>
          <p:spPr bwMode="auto">
            <a:xfrm>
              <a:off x="1251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7" name="Freeform 71"/>
            <p:cNvSpPr>
              <a:spLocks/>
            </p:cNvSpPr>
            <p:nvPr/>
          </p:nvSpPr>
          <p:spPr bwMode="auto">
            <a:xfrm>
              <a:off x="1266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8" name="Freeform 72"/>
            <p:cNvSpPr>
              <a:spLocks/>
            </p:cNvSpPr>
            <p:nvPr/>
          </p:nvSpPr>
          <p:spPr bwMode="auto">
            <a:xfrm>
              <a:off x="1282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69" name="Freeform 73"/>
            <p:cNvSpPr>
              <a:spLocks/>
            </p:cNvSpPr>
            <p:nvPr/>
          </p:nvSpPr>
          <p:spPr bwMode="auto">
            <a:xfrm>
              <a:off x="1297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0" name="Freeform 74"/>
            <p:cNvSpPr>
              <a:spLocks/>
            </p:cNvSpPr>
            <p:nvPr/>
          </p:nvSpPr>
          <p:spPr bwMode="auto">
            <a:xfrm>
              <a:off x="1312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1" name="Freeform 75"/>
            <p:cNvSpPr>
              <a:spLocks/>
            </p:cNvSpPr>
            <p:nvPr/>
          </p:nvSpPr>
          <p:spPr bwMode="auto">
            <a:xfrm>
              <a:off x="1327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2" name="Freeform 76"/>
            <p:cNvSpPr>
              <a:spLocks/>
            </p:cNvSpPr>
            <p:nvPr/>
          </p:nvSpPr>
          <p:spPr bwMode="auto">
            <a:xfrm>
              <a:off x="1342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3" name="Freeform 77"/>
            <p:cNvSpPr>
              <a:spLocks/>
            </p:cNvSpPr>
            <p:nvPr/>
          </p:nvSpPr>
          <p:spPr bwMode="auto">
            <a:xfrm>
              <a:off x="1357" y="1195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4" name="Freeform 78"/>
            <p:cNvSpPr>
              <a:spLocks/>
            </p:cNvSpPr>
            <p:nvPr/>
          </p:nvSpPr>
          <p:spPr bwMode="auto">
            <a:xfrm>
              <a:off x="1373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5" name="Freeform 79"/>
            <p:cNvSpPr>
              <a:spLocks/>
            </p:cNvSpPr>
            <p:nvPr/>
          </p:nvSpPr>
          <p:spPr bwMode="auto">
            <a:xfrm>
              <a:off x="1388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6" name="Freeform 80"/>
            <p:cNvSpPr>
              <a:spLocks/>
            </p:cNvSpPr>
            <p:nvPr/>
          </p:nvSpPr>
          <p:spPr bwMode="auto">
            <a:xfrm>
              <a:off x="1403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7" name="Freeform 81"/>
            <p:cNvSpPr>
              <a:spLocks/>
            </p:cNvSpPr>
            <p:nvPr/>
          </p:nvSpPr>
          <p:spPr bwMode="auto">
            <a:xfrm>
              <a:off x="1418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8" name="Freeform 82"/>
            <p:cNvSpPr>
              <a:spLocks/>
            </p:cNvSpPr>
            <p:nvPr/>
          </p:nvSpPr>
          <p:spPr bwMode="auto">
            <a:xfrm>
              <a:off x="1433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79" name="Freeform 83"/>
            <p:cNvSpPr>
              <a:spLocks/>
            </p:cNvSpPr>
            <p:nvPr/>
          </p:nvSpPr>
          <p:spPr bwMode="auto">
            <a:xfrm>
              <a:off x="1449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0" name="Freeform 84"/>
            <p:cNvSpPr>
              <a:spLocks/>
            </p:cNvSpPr>
            <p:nvPr/>
          </p:nvSpPr>
          <p:spPr bwMode="auto">
            <a:xfrm>
              <a:off x="1464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1" name="Freeform 85"/>
            <p:cNvSpPr>
              <a:spLocks/>
            </p:cNvSpPr>
            <p:nvPr/>
          </p:nvSpPr>
          <p:spPr bwMode="auto">
            <a:xfrm>
              <a:off x="1479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2" name="Freeform 86"/>
            <p:cNvSpPr>
              <a:spLocks/>
            </p:cNvSpPr>
            <p:nvPr/>
          </p:nvSpPr>
          <p:spPr bwMode="auto">
            <a:xfrm>
              <a:off x="1494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3" name="Freeform 87"/>
            <p:cNvSpPr>
              <a:spLocks/>
            </p:cNvSpPr>
            <p:nvPr/>
          </p:nvSpPr>
          <p:spPr bwMode="auto">
            <a:xfrm>
              <a:off x="1509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4" name="Freeform 88"/>
            <p:cNvSpPr>
              <a:spLocks/>
            </p:cNvSpPr>
            <p:nvPr/>
          </p:nvSpPr>
          <p:spPr bwMode="auto">
            <a:xfrm>
              <a:off x="1525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5" name="Freeform 89"/>
            <p:cNvSpPr>
              <a:spLocks/>
            </p:cNvSpPr>
            <p:nvPr/>
          </p:nvSpPr>
          <p:spPr bwMode="auto">
            <a:xfrm>
              <a:off x="1540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6" name="Freeform 90"/>
            <p:cNvSpPr>
              <a:spLocks/>
            </p:cNvSpPr>
            <p:nvPr/>
          </p:nvSpPr>
          <p:spPr bwMode="auto">
            <a:xfrm>
              <a:off x="1555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7" name="Freeform 91"/>
            <p:cNvSpPr>
              <a:spLocks/>
            </p:cNvSpPr>
            <p:nvPr/>
          </p:nvSpPr>
          <p:spPr bwMode="auto">
            <a:xfrm>
              <a:off x="1570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8" name="Freeform 92"/>
            <p:cNvSpPr>
              <a:spLocks/>
            </p:cNvSpPr>
            <p:nvPr/>
          </p:nvSpPr>
          <p:spPr bwMode="auto">
            <a:xfrm>
              <a:off x="158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89" name="Freeform 93"/>
            <p:cNvSpPr>
              <a:spLocks/>
            </p:cNvSpPr>
            <p:nvPr/>
          </p:nvSpPr>
          <p:spPr bwMode="auto">
            <a:xfrm>
              <a:off x="1600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0" name="Freeform 94"/>
            <p:cNvSpPr>
              <a:spLocks/>
            </p:cNvSpPr>
            <p:nvPr/>
          </p:nvSpPr>
          <p:spPr bwMode="auto">
            <a:xfrm>
              <a:off x="1616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1" name="Freeform 95"/>
            <p:cNvSpPr>
              <a:spLocks/>
            </p:cNvSpPr>
            <p:nvPr/>
          </p:nvSpPr>
          <p:spPr bwMode="auto">
            <a:xfrm>
              <a:off x="1631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2" name="Freeform 96"/>
            <p:cNvSpPr>
              <a:spLocks/>
            </p:cNvSpPr>
            <p:nvPr/>
          </p:nvSpPr>
          <p:spPr bwMode="auto">
            <a:xfrm>
              <a:off x="1646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93" name="Freeform 97"/>
            <p:cNvSpPr>
              <a:spLocks/>
            </p:cNvSpPr>
            <p:nvPr/>
          </p:nvSpPr>
          <p:spPr bwMode="auto">
            <a:xfrm>
              <a:off x="1661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159"/>
          <p:cNvGrpSpPr>
            <a:grpSpLocks/>
          </p:cNvGrpSpPr>
          <p:nvPr/>
        </p:nvGrpSpPr>
        <p:grpSpPr bwMode="auto">
          <a:xfrm>
            <a:off x="1652588" y="1466850"/>
            <a:ext cx="1430337" cy="12700"/>
            <a:chOff x="1041" y="924"/>
            <a:chExt cx="901" cy="8"/>
          </a:xfrm>
        </p:grpSpPr>
        <p:sp>
          <p:nvSpPr>
            <p:cNvPr id="41292" name="Freeform 99"/>
            <p:cNvSpPr>
              <a:spLocks/>
            </p:cNvSpPr>
            <p:nvPr/>
          </p:nvSpPr>
          <p:spPr bwMode="auto">
            <a:xfrm>
              <a:off x="1041" y="924"/>
              <a:ext cx="5" cy="8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3 w 5"/>
                <a:gd name="T9" fmla="*/ 8 h 8"/>
                <a:gd name="T10" fmla="*/ 3 w 5"/>
                <a:gd name="T11" fmla="*/ 8 h 8"/>
                <a:gd name="T12" fmla="*/ 3 w 5"/>
                <a:gd name="T13" fmla="*/ 6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3" name="Freeform 100"/>
            <p:cNvSpPr>
              <a:spLocks/>
            </p:cNvSpPr>
            <p:nvPr/>
          </p:nvSpPr>
          <p:spPr bwMode="auto">
            <a:xfrm>
              <a:off x="1054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4" name="Freeform 101"/>
            <p:cNvSpPr>
              <a:spLocks/>
            </p:cNvSpPr>
            <p:nvPr/>
          </p:nvSpPr>
          <p:spPr bwMode="auto">
            <a:xfrm>
              <a:off x="1069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5" name="Freeform 102"/>
            <p:cNvSpPr>
              <a:spLocks/>
            </p:cNvSpPr>
            <p:nvPr/>
          </p:nvSpPr>
          <p:spPr bwMode="auto">
            <a:xfrm>
              <a:off x="1084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6" name="Freeform 103"/>
            <p:cNvSpPr>
              <a:spLocks/>
            </p:cNvSpPr>
            <p:nvPr/>
          </p:nvSpPr>
          <p:spPr bwMode="auto">
            <a:xfrm>
              <a:off x="1099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7" name="Freeform 104"/>
            <p:cNvSpPr>
              <a:spLocks/>
            </p:cNvSpPr>
            <p:nvPr/>
          </p:nvSpPr>
          <p:spPr bwMode="auto">
            <a:xfrm>
              <a:off x="1115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8" name="Freeform 105"/>
            <p:cNvSpPr>
              <a:spLocks/>
            </p:cNvSpPr>
            <p:nvPr/>
          </p:nvSpPr>
          <p:spPr bwMode="auto">
            <a:xfrm>
              <a:off x="1130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9" name="Freeform 106"/>
            <p:cNvSpPr>
              <a:spLocks/>
            </p:cNvSpPr>
            <p:nvPr/>
          </p:nvSpPr>
          <p:spPr bwMode="auto">
            <a:xfrm>
              <a:off x="1145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0" name="Freeform 107"/>
            <p:cNvSpPr>
              <a:spLocks/>
            </p:cNvSpPr>
            <p:nvPr/>
          </p:nvSpPr>
          <p:spPr bwMode="auto">
            <a:xfrm>
              <a:off x="1160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1" name="Freeform 108"/>
            <p:cNvSpPr>
              <a:spLocks/>
            </p:cNvSpPr>
            <p:nvPr/>
          </p:nvSpPr>
          <p:spPr bwMode="auto">
            <a:xfrm>
              <a:off x="1175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2" name="Freeform 109"/>
            <p:cNvSpPr>
              <a:spLocks/>
            </p:cNvSpPr>
            <p:nvPr/>
          </p:nvSpPr>
          <p:spPr bwMode="auto">
            <a:xfrm>
              <a:off x="1190" y="924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3" name="Freeform 110"/>
            <p:cNvSpPr>
              <a:spLocks/>
            </p:cNvSpPr>
            <p:nvPr/>
          </p:nvSpPr>
          <p:spPr bwMode="auto">
            <a:xfrm>
              <a:off x="1206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4" name="Freeform 111"/>
            <p:cNvSpPr>
              <a:spLocks/>
            </p:cNvSpPr>
            <p:nvPr/>
          </p:nvSpPr>
          <p:spPr bwMode="auto">
            <a:xfrm>
              <a:off x="1221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5" name="Freeform 112"/>
            <p:cNvSpPr>
              <a:spLocks/>
            </p:cNvSpPr>
            <p:nvPr/>
          </p:nvSpPr>
          <p:spPr bwMode="auto">
            <a:xfrm>
              <a:off x="1236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6" name="Freeform 113"/>
            <p:cNvSpPr>
              <a:spLocks/>
            </p:cNvSpPr>
            <p:nvPr/>
          </p:nvSpPr>
          <p:spPr bwMode="auto">
            <a:xfrm>
              <a:off x="1251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7" name="Freeform 114"/>
            <p:cNvSpPr>
              <a:spLocks/>
            </p:cNvSpPr>
            <p:nvPr/>
          </p:nvSpPr>
          <p:spPr bwMode="auto">
            <a:xfrm>
              <a:off x="1266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8" name="Freeform 115"/>
            <p:cNvSpPr>
              <a:spLocks/>
            </p:cNvSpPr>
            <p:nvPr/>
          </p:nvSpPr>
          <p:spPr bwMode="auto">
            <a:xfrm>
              <a:off x="1282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09" name="Freeform 116"/>
            <p:cNvSpPr>
              <a:spLocks/>
            </p:cNvSpPr>
            <p:nvPr/>
          </p:nvSpPr>
          <p:spPr bwMode="auto">
            <a:xfrm>
              <a:off x="1297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0" name="Freeform 117"/>
            <p:cNvSpPr>
              <a:spLocks/>
            </p:cNvSpPr>
            <p:nvPr/>
          </p:nvSpPr>
          <p:spPr bwMode="auto">
            <a:xfrm>
              <a:off x="1312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1" name="Freeform 118"/>
            <p:cNvSpPr>
              <a:spLocks/>
            </p:cNvSpPr>
            <p:nvPr/>
          </p:nvSpPr>
          <p:spPr bwMode="auto">
            <a:xfrm>
              <a:off x="1327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2" name="Freeform 119"/>
            <p:cNvSpPr>
              <a:spLocks/>
            </p:cNvSpPr>
            <p:nvPr/>
          </p:nvSpPr>
          <p:spPr bwMode="auto">
            <a:xfrm>
              <a:off x="1342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3" name="Freeform 120"/>
            <p:cNvSpPr>
              <a:spLocks/>
            </p:cNvSpPr>
            <p:nvPr/>
          </p:nvSpPr>
          <p:spPr bwMode="auto">
            <a:xfrm>
              <a:off x="1357" y="924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4" name="Freeform 121"/>
            <p:cNvSpPr>
              <a:spLocks/>
            </p:cNvSpPr>
            <p:nvPr/>
          </p:nvSpPr>
          <p:spPr bwMode="auto">
            <a:xfrm>
              <a:off x="1373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5" name="Freeform 122"/>
            <p:cNvSpPr>
              <a:spLocks/>
            </p:cNvSpPr>
            <p:nvPr/>
          </p:nvSpPr>
          <p:spPr bwMode="auto">
            <a:xfrm>
              <a:off x="1388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6" name="Freeform 123"/>
            <p:cNvSpPr>
              <a:spLocks/>
            </p:cNvSpPr>
            <p:nvPr/>
          </p:nvSpPr>
          <p:spPr bwMode="auto">
            <a:xfrm>
              <a:off x="1403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7" name="Freeform 124"/>
            <p:cNvSpPr>
              <a:spLocks/>
            </p:cNvSpPr>
            <p:nvPr/>
          </p:nvSpPr>
          <p:spPr bwMode="auto">
            <a:xfrm>
              <a:off x="1418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8" name="Freeform 125"/>
            <p:cNvSpPr>
              <a:spLocks/>
            </p:cNvSpPr>
            <p:nvPr/>
          </p:nvSpPr>
          <p:spPr bwMode="auto">
            <a:xfrm>
              <a:off x="1433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19" name="Freeform 126"/>
            <p:cNvSpPr>
              <a:spLocks/>
            </p:cNvSpPr>
            <p:nvPr/>
          </p:nvSpPr>
          <p:spPr bwMode="auto">
            <a:xfrm>
              <a:off x="1449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0" name="Freeform 127"/>
            <p:cNvSpPr>
              <a:spLocks/>
            </p:cNvSpPr>
            <p:nvPr/>
          </p:nvSpPr>
          <p:spPr bwMode="auto">
            <a:xfrm>
              <a:off x="1464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1" name="Freeform 128"/>
            <p:cNvSpPr>
              <a:spLocks/>
            </p:cNvSpPr>
            <p:nvPr/>
          </p:nvSpPr>
          <p:spPr bwMode="auto">
            <a:xfrm>
              <a:off x="1479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2" name="Freeform 129"/>
            <p:cNvSpPr>
              <a:spLocks/>
            </p:cNvSpPr>
            <p:nvPr/>
          </p:nvSpPr>
          <p:spPr bwMode="auto">
            <a:xfrm>
              <a:off x="1494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3" name="Freeform 130"/>
            <p:cNvSpPr>
              <a:spLocks/>
            </p:cNvSpPr>
            <p:nvPr/>
          </p:nvSpPr>
          <p:spPr bwMode="auto">
            <a:xfrm>
              <a:off x="1509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4" name="Freeform 131"/>
            <p:cNvSpPr>
              <a:spLocks/>
            </p:cNvSpPr>
            <p:nvPr/>
          </p:nvSpPr>
          <p:spPr bwMode="auto">
            <a:xfrm>
              <a:off x="1525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5" name="Freeform 132"/>
            <p:cNvSpPr>
              <a:spLocks/>
            </p:cNvSpPr>
            <p:nvPr/>
          </p:nvSpPr>
          <p:spPr bwMode="auto">
            <a:xfrm>
              <a:off x="1540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6" name="Freeform 133"/>
            <p:cNvSpPr>
              <a:spLocks/>
            </p:cNvSpPr>
            <p:nvPr/>
          </p:nvSpPr>
          <p:spPr bwMode="auto">
            <a:xfrm>
              <a:off x="1555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7" name="Freeform 134"/>
            <p:cNvSpPr>
              <a:spLocks/>
            </p:cNvSpPr>
            <p:nvPr/>
          </p:nvSpPr>
          <p:spPr bwMode="auto">
            <a:xfrm>
              <a:off x="1570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8" name="Freeform 135"/>
            <p:cNvSpPr>
              <a:spLocks/>
            </p:cNvSpPr>
            <p:nvPr/>
          </p:nvSpPr>
          <p:spPr bwMode="auto">
            <a:xfrm>
              <a:off x="1585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29" name="Freeform 136"/>
            <p:cNvSpPr>
              <a:spLocks/>
            </p:cNvSpPr>
            <p:nvPr/>
          </p:nvSpPr>
          <p:spPr bwMode="auto">
            <a:xfrm>
              <a:off x="1600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0" name="Freeform 137"/>
            <p:cNvSpPr>
              <a:spLocks/>
            </p:cNvSpPr>
            <p:nvPr/>
          </p:nvSpPr>
          <p:spPr bwMode="auto">
            <a:xfrm>
              <a:off x="1616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1" name="Freeform 138"/>
            <p:cNvSpPr>
              <a:spLocks/>
            </p:cNvSpPr>
            <p:nvPr/>
          </p:nvSpPr>
          <p:spPr bwMode="auto">
            <a:xfrm>
              <a:off x="1631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2" name="Freeform 139"/>
            <p:cNvSpPr>
              <a:spLocks/>
            </p:cNvSpPr>
            <p:nvPr/>
          </p:nvSpPr>
          <p:spPr bwMode="auto">
            <a:xfrm>
              <a:off x="1646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3" name="Freeform 140"/>
            <p:cNvSpPr>
              <a:spLocks/>
            </p:cNvSpPr>
            <p:nvPr/>
          </p:nvSpPr>
          <p:spPr bwMode="auto">
            <a:xfrm>
              <a:off x="1661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4" name="Freeform 141"/>
            <p:cNvSpPr>
              <a:spLocks/>
            </p:cNvSpPr>
            <p:nvPr/>
          </p:nvSpPr>
          <p:spPr bwMode="auto">
            <a:xfrm>
              <a:off x="1676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5" name="Freeform 142"/>
            <p:cNvSpPr>
              <a:spLocks/>
            </p:cNvSpPr>
            <p:nvPr/>
          </p:nvSpPr>
          <p:spPr bwMode="auto">
            <a:xfrm>
              <a:off x="1692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6" name="Freeform 143"/>
            <p:cNvSpPr>
              <a:spLocks/>
            </p:cNvSpPr>
            <p:nvPr/>
          </p:nvSpPr>
          <p:spPr bwMode="auto">
            <a:xfrm>
              <a:off x="1707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7" name="Freeform 144"/>
            <p:cNvSpPr>
              <a:spLocks/>
            </p:cNvSpPr>
            <p:nvPr/>
          </p:nvSpPr>
          <p:spPr bwMode="auto">
            <a:xfrm>
              <a:off x="1722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8" name="Freeform 145"/>
            <p:cNvSpPr>
              <a:spLocks/>
            </p:cNvSpPr>
            <p:nvPr/>
          </p:nvSpPr>
          <p:spPr bwMode="auto">
            <a:xfrm>
              <a:off x="1737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39" name="Freeform 146"/>
            <p:cNvSpPr>
              <a:spLocks/>
            </p:cNvSpPr>
            <p:nvPr/>
          </p:nvSpPr>
          <p:spPr bwMode="auto">
            <a:xfrm>
              <a:off x="1752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0" name="Freeform 147"/>
            <p:cNvSpPr>
              <a:spLocks/>
            </p:cNvSpPr>
            <p:nvPr/>
          </p:nvSpPr>
          <p:spPr bwMode="auto">
            <a:xfrm>
              <a:off x="1767" y="924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1" name="Freeform 148"/>
            <p:cNvSpPr>
              <a:spLocks/>
            </p:cNvSpPr>
            <p:nvPr/>
          </p:nvSpPr>
          <p:spPr bwMode="auto">
            <a:xfrm>
              <a:off x="1783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2" name="Freeform 149"/>
            <p:cNvSpPr>
              <a:spLocks/>
            </p:cNvSpPr>
            <p:nvPr/>
          </p:nvSpPr>
          <p:spPr bwMode="auto">
            <a:xfrm>
              <a:off x="1798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3" name="Freeform 150"/>
            <p:cNvSpPr>
              <a:spLocks/>
            </p:cNvSpPr>
            <p:nvPr/>
          </p:nvSpPr>
          <p:spPr bwMode="auto">
            <a:xfrm>
              <a:off x="1813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4" name="Freeform 151"/>
            <p:cNvSpPr>
              <a:spLocks/>
            </p:cNvSpPr>
            <p:nvPr/>
          </p:nvSpPr>
          <p:spPr bwMode="auto">
            <a:xfrm>
              <a:off x="1828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5" name="Freeform 152"/>
            <p:cNvSpPr>
              <a:spLocks/>
            </p:cNvSpPr>
            <p:nvPr/>
          </p:nvSpPr>
          <p:spPr bwMode="auto">
            <a:xfrm>
              <a:off x="1843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6" name="Freeform 153"/>
            <p:cNvSpPr>
              <a:spLocks/>
            </p:cNvSpPr>
            <p:nvPr/>
          </p:nvSpPr>
          <p:spPr bwMode="auto">
            <a:xfrm>
              <a:off x="1859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7" name="Freeform 154"/>
            <p:cNvSpPr>
              <a:spLocks/>
            </p:cNvSpPr>
            <p:nvPr/>
          </p:nvSpPr>
          <p:spPr bwMode="auto">
            <a:xfrm>
              <a:off x="1874" y="924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8" name="Freeform 155"/>
            <p:cNvSpPr>
              <a:spLocks/>
            </p:cNvSpPr>
            <p:nvPr/>
          </p:nvSpPr>
          <p:spPr bwMode="auto">
            <a:xfrm>
              <a:off x="1889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49" name="Freeform 156"/>
            <p:cNvSpPr>
              <a:spLocks/>
            </p:cNvSpPr>
            <p:nvPr/>
          </p:nvSpPr>
          <p:spPr bwMode="auto">
            <a:xfrm>
              <a:off x="1904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0" name="Freeform 157"/>
            <p:cNvSpPr>
              <a:spLocks/>
            </p:cNvSpPr>
            <p:nvPr/>
          </p:nvSpPr>
          <p:spPr bwMode="auto">
            <a:xfrm>
              <a:off x="1919" y="924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351" name="Freeform 158"/>
            <p:cNvSpPr>
              <a:spLocks/>
            </p:cNvSpPr>
            <p:nvPr/>
          </p:nvSpPr>
          <p:spPr bwMode="auto">
            <a:xfrm>
              <a:off x="1934" y="924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265"/>
          <p:cNvGrpSpPr>
            <a:grpSpLocks/>
          </p:cNvGrpSpPr>
          <p:nvPr/>
        </p:nvGrpSpPr>
        <p:grpSpPr bwMode="auto">
          <a:xfrm>
            <a:off x="2179638" y="2376488"/>
            <a:ext cx="11112" cy="2516187"/>
            <a:chOff x="1373" y="1497"/>
            <a:chExt cx="7" cy="1585"/>
          </a:xfrm>
        </p:grpSpPr>
        <p:sp>
          <p:nvSpPr>
            <p:cNvPr id="41187" name="Freeform 160"/>
            <p:cNvSpPr>
              <a:spLocks/>
            </p:cNvSpPr>
            <p:nvPr/>
          </p:nvSpPr>
          <p:spPr bwMode="auto">
            <a:xfrm>
              <a:off x="1373" y="1497"/>
              <a:ext cx="7" cy="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2 h 5"/>
                <a:gd name="T4" fmla="*/ 2 w 7"/>
                <a:gd name="T5" fmla="*/ 0 h 5"/>
                <a:gd name="T6" fmla="*/ 2 w 7"/>
                <a:gd name="T7" fmla="*/ 0 h 5"/>
                <a:gd name="T8" fmla="*/ 0 w 7"/>
                <a:gd name="T9" fmla="*/ 2 h 5"/>
                <a:gd name="T10" fmla="*/ 0 w 7"/>
                <a:gd name="T11" fmla="*/ 2 h 5"/>
                <a:gd name="T12" fmla="*/ 0 w 7"/>
                <a:gd name="T13" fmla="*/ 2 h 5"/>
                <a:gd name="T14" fmla="*/ 2 w 7"/>
                <a:gd name="T15" fmla="*/ 5 h 5"/>
                <a:gd name="T16" fmla="*/ 2 w 7"/>
                <a:gd name="T17" fmla="*/ 5 h 5"/>
                <a:gd name="T18" fmla="*/ 7 w 7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5"/>
                <a:gd name="T32" fmla="*/ 7 w 7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5">
                  <a:moveTo>
                    <a:pt x="7" y="5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8" name="Freeform 161"/>
            <p:cNvSpPr>
              <a:spLocks/>
            </p:cNvSpPr>
            <p:nvPr/>
          </p:nvSpPr>
          <p:spPr bwMode="auto">
            <a:xfrm>
              <a:off x="1373" y="1509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9" name="Freeform 162"/>
            <p:cNvSpPr>
              <a:spLocks/>
            </p:cNvSpPr>
            <p:nvPr/>
          </p:nvSpPr>
          <p:spPr bwMode="auto">
            <a:xfrm>
              <a:off x="1373" y="152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0" name="Freeform 163"/>
            <p:cNvSpPr>
              <a:spLocks/>
            </p:cNvSpPr>
            <p:nvPr/>
          </p:nvSpPr>
          <p:spPr bwMode="auto">
            <a:xfrm>
              <a:off x="1373" y="154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1" name="Freeform 164"/>
            <p:cNvSpPr>
              <a:spLocks/>
            </p:cNvSpPr>
            <p:nvPr/>
          </p:nvSpPr>
          <p:spPr bwMode="auto">
            <a:xfrm>
              <a:off x="1373" y="155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2" name="Freeform 165"/>
            <p:cNvSpPr>
              <a:spLocks/>
            </p:cNvSpPr>
            <p:nvPr/>
          </p:nvSpPr>
          <p:spPr bwMode="auto">
            <a:xfrm>
              <a:off x="1373" y="157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3" name="Freeform 166"/>
            <p:cNvSpPr>
              <a:spLocks/>
            </p:cNvSpPr>
            <p:nvPr/>
          </p:nvSpPr>
          <p:spPr bwMode="auto">
            <a:xfrm>
              <a:off x="1373" y="158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4" name="Freeform 167"/>
            <p:cNvSpPr>
              <a:spLocks/>
            </p:cNvSpPr>
            <p:nvPr/>
          </p:nvSpPr>
          <p:spPr bwMode="auto">
            <a:xfrm>
              <a:off x="1373" y="160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5" name="Freeform 168"/>
            <p:cNvSpPr>
              <a:spLocks/>
            </p:cNvSpPr>
            <p:nvPr/>
          </p:nvSpPr>
          <p:spPr bwMode="auto">
            <a:xfrm>
              <a:off x="1373" y="161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6" name="Freeform 169"/>
            <p:cNvSpPr>
              <a:spLocks/>
            </p:cNvSpPr>
            <p:nvPr/>
          </p:nvSpPr>
          <p:spPr bwMode="auto">
            <a:xfrm>
              <a:off x="1373" y="163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7" name="Freeform 170"/>
            <p:cNvSpPr>
              <a:spLocks/>
            </p:cNvSpPr>
            <p:nvPr/>
          </p:nvSpPr>
          <p:spPr bwMode="auto">
            <a:xfrm>
              <a:off x="1373" y="164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8" name="Freeform 171"/>
            <p:cNvSpPr>
              <a:spLocks/>
            </p:cNvSpPr>
            <p:nvPr/>
          </p:nvSpPr>
          <p:spPr bwMode="auto">
            <a:xfrm>
              <a:off x="1373" y="166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99" name="Freeform 172"/>
            <p:cNvSpPr>
              <a:spLocks/>
            </p:cNvSpPr>
            <p:nvPr/>
          </p:nvSpPr>
          <p:spPr bwMode="auto">
            <a:xfrm>
              <a:off x="1373" y="167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0" name="Freeform 173"/>
            <p:cNvSpPr>
              <a:spLocks/>
            </p:cNvSpPr>
            <p:nvPr/>
          </p:nvSpPr>
          <p:spPr bwMode="auto">
            <a:xfrm>
              <a:off x="1373" y="169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1" name="Freeform 174"/>
            <p:cNvSpPr>
              <a:spLocks/>
            </p:cNvSpPr>
            <p:nvPr/>
          </p:nvSpPr>
          <p:spPr bwMode="auto">
            <a:xfrm>
              <a:off x="1373" y="170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2" name="Freeform 175"/>
            <p:cNvSpPr>
              <a:spLocks/>
            </p:cNvSpPr>
            <p:nvPr/>
          </p:nvSpPr>
          <p:spPr bwMode="auto">
            <a:xfrm>
              <a:off x="1373" y="172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3" name="Freeform 176"/>
            <p:cNvSpPr>
              <a:spLocks/>
            </p:cNvSpPr>
            <p:nvPr/>
          </p:nvSpPr>
          <p:spPr bwMode="auto">
            <a:xfrm>
              <a:off x="1373" y="173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4" name="Freeform 177"/>
            <p:cNvSpPr>
              <a:spLocks/>
            </p:cNvSpPr>
            <p:nvPr/>
          </p:nvSpPr>
          <p:spPr bwMode="auto">
            <a:xfrm>
              <a:off x="1373" y="175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5" name="Freeform 178"/>
            <p:cNvSpPr>
              <a:spLocks/>
            </p:cNvSpPr>
            <p:nvPr/>
          </p:nvSpPr>
          <p:spPr bwMode="auto">
            <a:xfrm>
              <a:off x="1373" y="176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6" name="Freeform 179"/>
            <p:cNvSpPr>
              <a:spLocks/>
            </p:cNvSpPr>
            <p:nvPr/>
          </p:nvSpPr>
          <p:spPr bwMode="auto">
            <a:xfrm>
              <a:off x="1373" y="178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7" name="Freeform 180"/>
            <p:cNvSpPr>
              <a:spLocks/>
            </p:cNvSpPr>
            <p:nvPr/>
          </p:nvSpPr>
          <p:spPr bwMode="auto">
            <a:xfrm>
              <a:off x="1373" y="179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8" name="Freeform 181"/>
            <p:cNvSpPr>
              <a:spLocks/>
            </p:cNvSpPr>
            <p:nvPr/>
          </p:nvSpPr>
          <p:spPr bwMode="auto">
            <a:xfrm>
              <a:off x="1373" y="181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09" name="Freeform 182"/>
            <p:cNvSpPr>
              <a:spLocks/>
            </p:cNvSpPr>
            <p:nvPr/>
          </p:nvSpPr>
          <p:spPr bwMode="auto">
            <a:xfrm>
              <a:off x="1373" y="182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0" name="Freeform 183"/>
            <p:cNvSpPr>
              <a:spLocks/>
            </p:cNvSpPr>
            <p:nvPr/>
          </p:nvSpPr>
          <p:spPr bwMode="auto">
            <a:xfrm>
              <a:off x="1373" y="184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1" name="Freeform 184"/>
            <p:cNvSpPr>
              <a:spLocks/>
            </p:cNvSpPr>
            <p:nvPr/>
          </p:nvSpPr>
          <p:spPr bwMode="auto">
            <a:xfrm>
              <a:off x="1373" y="185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2" name="Freeform 185"/>
            <p:cNvSpPr>
              <a:spLocks/>
            </p:cNvSpPr>
            <p:nvPr/>
          </p:nvSpPr>
          <p:spPr bwMode="auto">
            <a:xfrm>
              <a:off x="1373" y="187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3" name="Freeform 186"/>
            <p:cNvSpPr>
              <a:spLocks/>
            </p:cNvSpPr>
            <p:nvPr/>
          </p:nvSpPr>
          <p:spPr bwMode="auto">
            <a:xfrm>
              <a:off x="1373" y="188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4" name="Freeform 187"/>
            <p:cNvSpPr>
              <a:spLocks/>
            </p:cNvSpPr>
            <p:nvPr/>
          </p:nvSpPr>
          <p:spPr bwMode="auto">
            <a:xfrm>
              <a:off x="1373" y="1904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5" name="Freeform 188"/>
            <p:cNvSpPr>
              <a:spLocks/>
            </p:cNvSpPr>
            <p:nvPr/>
          </p:nvSpPr>
          <p:spPr bwMode="auto">
            <a:xfrm>
              <a:off x="1373" y="192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6" name="Freeform 189"/>
            <p:cNvSpPr>
              <a:spLocks/>
            </p:cNvSpPr>
            <p:nvPr/>
          </p:nvSpPr>
          <p:spPr bwMode="auto">
            <a:xfrm>
              <a:off x="1373" y="193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7" name="Freeform 190"/>
            <p:cNvSpPr>
              <a:spLocks/>
            </p:cNvSpPr>
            <p:nvPr/>
          </p:nvSpPr>
          <p:spPr bwMode="auto">
            <a:xfrm>
              <a:off x="1373" y="195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8" name="Freeform 191"/>
            <p:cNvSpPr>
              <a:spLocks/>
            </p:cNvSpPr>
            <p:nvPr/>
          </p:nvSpPr>
          <p:spPr bwMode="auto">
            <a:xfrm>
              <a:off x="1373" y="196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19" name="Freeform 192"/>
            <p:cNvSpPr>
              <a:spLocks/>
            </p:cNvSpPr>
            <p:nvPr/>
          </p:nvSpPr>
          <p:spPr bwMode="auto">
            <a:xfrm>
              <a:off x="1373" y="1980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0" name="Freeform 193"/>
            <p:cNvSpPr>
              <a:spLocks/>
            </p:cNvSpPr>
            <p:nvPr/>
          </p:nvSpPr>
          <p:spPr bwMode="auto">
            <a:xfrm>
              <a:off x="1373" y="199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1" name="Freeform 194"/>
            <p:cNvSpPr>
              <a:spLocks/>
            </p:cNvSpPr>
            <p:nvPr/>
          </p:nvSpPr>
          <p:spPr bwMode="auto">
            <a:xfrm>
              <a:off x="1373" y="201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2" name="Freeform 195"/>
            <p:cNvSpPr>
              <a:spLocks/>
            </p:cNvSpPr>
            <p:nvPr/>
          </p:nvSpPr>
          <p:spPr bwMode="auto">
            <a:xfrm>
              <a:off x="1373" y="202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3" name="Freeform 196"/>
            <p:cNvSpPr>
              <a:spLocks/>
            </p:cNvSpPr>
            <p:nvPr/>
          </p:nvSpPr>
          <p:spPr bwMode="auto">
            <a:xfrm>
              <a:off x="1373" y="20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4" name="Freeform 197"/>
            <p:cNvSpPr>
              <a:spLocks/>
            </p:cNvSpPr>
            <p:nvPr/>
          </p:nvSpPr>
          <p:spPr bwMode="auto">
            <a:xfrm>
              <a:off x="1373" y="205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5" name="Freeform 198"/>
            <p:cNvSpPr>
              <a:spLocks/>
            </p:cNvSpPr>
            <p:nvPr/>
          </p:nvSpPr>
          <p:spPr bwMode="auto">
            <a:xfrm>
              <a:off x="1373" y="207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6" name="Freeform 199"/>
            <p:cNvSpPr>
              <a:spLocks/>
            </p:cNvSpPr>
            <p:nvPr/>
          </p:nvSpPr>
          <p:spPr bwMode="auto">
            <a:xfrm>
              <a:off x="1373" y="208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7" name="Freeform 200"/>
            <p:cNvSpPr>
              <a:spLocks/>
            </p:cNvSpPr>
            <p:nvPr/>
          </p:nvSpPr>
          <p:spPr bwMode="auto">
            <a:xfrm>
              <a:off x="1373" y="210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8" name="Freeform 201"/>
            <p:cNvSpPr>
              <a:spLocks/>
            </p:cNvSpPr>
            <p:nvPr/>
          </p:nvSpPr>
          <p:spPr bwMode="auto">
            <a:xfrm>
              <a:off x="1373" y="211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29" name="Freeform 202"/>
            <p:cNvSpPr>
              <a:spLocks/>
            </p:cNvSpPr>
            <p:nvPr/>
          </p:nvSpPr>
          <p:spPr bwMode="auto">
            <a:xfrm>
              <a:off x="1373" y="213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0" name="Freeform 203"/>
            <p:cNvSpPr>
              <a:spLocks/>
            </p:cNvSpPr>
            <p:nvPr/>
          </p:nvSpPr>
          <p:spPr bwMode="auto">
            <a:xfrm>
              <a:off x="1373" y="214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1" name="Freeform 204"/>
            <p:cNvSpPr>
              <a:spLocks/>
            </p:cNvSpPr>
            <p:nvPr/>
          </p:nvSpPr>
          <p:spPr bwMode="auto">
            <a:xfrm>
              <a:off x="1373" y="216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2" name="Freeform 205"/>
            <p:cNvSpPr>
              <a:spLocks/>
            </p:cNvSpPr>
            <p:nvPr/>
          </p:nvSpPr>
          <p:spPr bwMode="auto">
            <a:xfrm>
              <a:off x="1373" y="217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3" name="Freeform 206"/>
            <p:cNvSpPr>
              <a:spLocks/>
            </p:cNvSpPr>
            <p:nvPr/>
          </p:nvSpPr>
          <p:spPr bwMode="auto">
            <a:xfrm>
              <a:off x="1373" y="219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4" name="Freeform 207"/>
            <p:cNvSpPr>
              <a:spLocks/>
            </p:cNvSpPr>
            <p:nvPr/>
          </p:nvSpPr>
          <p:spPr bwMode="auto">
            <a:xfrm>
              <a:off x="1373" y="220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5" name="Freeform 208"/>
            <p:cNvSpPr>
              <a:spLocks/>
            </p:cNvSpPr>
            <p:nvPr/>
          </p:nvSpPr>
          <p:spPr bwMode="auto">
            <a:xfrm>
              <a:off x="1373" y="222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6" name="Freeform 209"/>
            <p:cNvSpPr>
              <a:spLocks/>
            </p:cNvSpPr>
            <p:nvPr/>
          </p:nvSpPr>
          <p:spPr bwMode="auto">
            <a:xfrm>
              <a:off x="1373" y="223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7" name="Freeform 210"/>
            <p:cNvSpPr>
              <a:spLocks/>
            </p:cNvSpPr>
            <p:nvPr/>
          </p:nvSpPr>
          <p:spPr bwMode="auto">
            <a:xfrm>
              <a:off x="1373" y="225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8" name="Freeform 211"/>
            <p:cNvSpPr>
              <a:spLocks/>
            </p:cNvSpPr>
            <p:nvPr/>
          </p:nvSpPr>
          <p:spPr bwMode="auto">
            <a:xfrm>
              <a:off x="1373" y="226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39" name="Freeform 212"/>
            <p:cNvSpPr>
              <a:spLocks/>
            </p:cNvSpPr>
            <p:nvPr/>
          </p:nvSpPr>
          <p:spPr bwMode="auto">
            <a:xfrm>
              <a:off x="1373" y="228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0" name="Freeform 213"/>
            <p:cNvSpPr>
              <a:spLocks/>
            </p:cNvSpPr>
            <p:nvPr/>
          </p:nvSpPr>
          <p:spPr bwMode="auto">
            <a:xfrm>
              <a:off x="1373" y="2299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1" name="Freeform 214"/>
            <p:cNvSpPr>
              <a:spLocks/>
            </p:cNvSpPr>
            <p:nvPr/>
          </p:nvSpPr>
          <p:spPr bwMode="auto">
            <a:xfrm>
              <a:off x="1373" y="231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2" name="Freeform 215"/>
            <p:cNvSpPr>
              <a:spLocks/>
            </p:cNvSpPr>
            <p:nvPr/>
          </p:nvSpPr>
          <p:spPr bwMode="auto">
            <a:xfrm>
              <a:off x="1373" y="233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3" name="Freeform 216"/>
            <p:cNvSpPr>
              <a:spLocks/>
            </p:cNvSpPr>
            <p:nvPr/>
          </p:nvSpPr>
          <p:spPr bwMode="auto">
            <a:xfrm>
              <a:off x="1373" y="234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4" name="Freeform 217"/>
            <p:cNvSpPr>
              <a:spLocks/>
            </p:cNvSpPr>
            <p:nvPr/>
          </p:nvSpPr>
          <p:spPr bwMode="auto">
            <a:xfrm>
              <a:off x="1373" y="236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5" name="Freeform 218"/>
            <p:cNvSpPr>
              <a:spLocks/>
            </p:cNvSpPr>
            <p:nvPr/>
          </p:nvSpPr>
          <p:spPr bwMode="auto">
            <a:xfrm>
              <a:off x="1373" y="2375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6" name="Freeform 219"/>
            <p:cNvSpPr>
              <a:spLocks/>
            </p:cNvSpPr>
            <p:nvPr/>
          </p:nvSpPr>
          <p:spPr bwMode="auto">
            <a:xfrm>
              <a:off x="1373" y="239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7" name="Freeform 220"/>
            <p:cNvSpPr>
              <a:spLocks/>
            </p:cNvSpPr>
            <p:nvPr/>
          </p:nvSpPr>
          <p:spPr bwMode="auto">
            <a:xfrm>
              <a:off x="1373" y="240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8" name="Freeform 221"/>
            <p:cNvSpPr>
              <a:spLocks/>
            </p:cNvSpPr>
            <p:nvPr/>
          </p:nvSpPr>
          <p:spPr bwMode="auto">
            <a:xfrm>
              <a:off x="1373" y="242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49" name="Freeform 222"/>
            <p:cNvSpPr>
              <a:spLocks/>
            </p:cNvSpPr>
            <p:nvPr/>
          </p:nvSpPr>
          <p:spPr bwMode="auto">
            <a:xfrm>
              <a:off x="1373" y="243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0" name="Freeform 223"/>
            <p:cNvSpPr>
              <a:spLocks/>
            </p:cNvSpPr>
            <p:nvPr/>
          </p:nvSpPr>
          <p:spPr bwMode="auto">
            <a:xfrm>
              <a:off x="1373" y="245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1" name="Freeform 224"/>
            <p:cNvSpPr>
              <a:spLocks/>
            </p:cNvSpPr>
            <p:nvPr/>
          </p:nvSpPr>
          <p:spPr bwMode="auto">
            <a:xfrm>
              <a:off x="1373" y="246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2" name="Freeform 225"/>
            <p:cNvSpPr>
              <a:spLocks/>
            </p:cNvSpPr>
            <p:nvPr/>
          </p:nvSpPr>
          <p:spPr bwMode="auto">
            <a:xfrm>
              <a:off x="1373" y="248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3" name="Freeform 226"/>
            <p:cNvSpPr>
              <a:spLocks/>
            </p:cNvSpPr>
            <p:nvPr/>
          </p:nvSpPr>
          <p:spPr bwMode="auto">
            <a:xfrm>
              <a:off x="1373" y="249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4" name="Freeform 227"/>
            <p:cNvSpPr>
              <a:spLocks/>
            </p:cNvSpPr>
            <p:nvPr/>
          </p:nvSpPr>
          <p:spPr bwMode="auto">
            <a:xfrm>
              <a:off x="1373" y="251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5" name="Freeform 228"/>
            <p:cNvSpPr>
              <a:spLocks/>
            </p:cNvSpPr>
            <p:nvPr/>
          </p:nvSpPr>
          <p:spPr bwMode="auto">
            <a:xfrm>
              <a:off x="1373" y="252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6" name="Freeform 229"/>
            <p:cNvSpPr>
              <a:spLocks/>
            </p:cNvSpPr>
            <p:nvPr/>
          </p:nvSpPr>
          <p:spPr bwMode="auto">
            <a:xfrm>
              <a:off x="1373" y="254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7" name="Freeform 230"/>
            <p:cNvSpPr>
              <a:spLocks/>
            </p:cNvSpPr>
            <p:nvPr/>
          </p:nvSpPr>
          <p:spPr bwMode="auto">
            <a:xfrm>
              <a:off x="1373" y="255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8" name="Freeform 231"/>
            <p:cNvSpPr>
              <a:spLocks/>
            </p:cNvSpPr>
            <p:nvPr/>
          </p:nvSpPr>
          <p:spPr bwMode="auto">
            <a:xfrm>
              <a:off x="1373" y="257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59" name="Freeform 232"/>
            <p:cNvSpPr>
              <a:spLocks/>
            </p:cNvSpPr>
            <p:nvPr/>
          </p:nvSpPr>
          <p:spPr bwMode="auto">
            <a:xfrm>
              <a:off x="1373" y="258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0" name="Freeform 233"/>
            <p:cNvSpPr>
              <a:spLocks/>
            </p:cNvSpPr>
            <p:nvPr/>
          </p:nvSpPr>
          <p:spPr bwMode="auto">
            <a:xfrm>
              <a:off x="1373" y="260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1" name="Freeform 234"/>
            <p:cNvSpPr>
              <a:spLocks/>
            </p:cNvSpPr>
            <p:nvPr/>
          </p:nvSpPr>
          <p:spPr bwMode="auto">
            <a:xfrm>
              <a:off x="1373" y="261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2" name="Freeform 235"/>
            <p:cNvSpPr>
              <a:spLocks/>
            </p:cNvSpPr>
            <p:nvPr/>
          </p:nvSpPr>
          <p:spPr bwMode="auto">
            <a:xfrm>
              <a:off x="1373" y="263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3" name="Freeform 236"/>
            <p:cNvSpPr>
              <a:spLocks/>
            </p:cNvSpPr>
            <p:nvPr/>
          </p:nvSpPr>
          <p:spPr bwMode="auto">
            <a:xfrm>
              <a:off x="1373" y="264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4" name="Freeform 237"/>
            <p:cNvSpPr>
              <a:spLocks/>
            </p:cNvSpPr>
            <p:nvPr/>
          </p:nvSpPr>
          <p:spPr bwMode="auto">
            <a:xfrm>
              <a:off x="1373" y="266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5" name="Freeform 238"/>
            <p:cNvSpPr>
              <a:spLocks/>
            </p:cNvSpPr>
            <p:nvPr/>
          </p:nvSpPr>
          <p:spPr bwMode="auto">
            <a:xfrm>
              <a:off x="1373" y="267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6" name="Freeform 239"/>
            <p:cNvSpPr>
              <a:spLocks/>
            </p:cNvSpPr>
            <p:nvPr/>
          </p:nvSpPr>
          <p:spPr bwMode="auto">
            <a:xfrm>
              <a:off x="1373" y="269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7" name="Freeform 240"/>
            <p:cNvSpPr>
              <a:spLocks/>
            </p:cNvSpPr>
            <p:nvPr/>
          </p:nvSpPr>
          <p:spPr bwMode="auto">
            <a:xfrm>
              <a:off x="1373" y="271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8" name="Freeform 241"/>
            <p:cNvSpPr>
              <a:spLocks/>
            </p:cNvSpPr>
            <p:nvPr/>
          </p:nvSpPr>
          <p:spPr bwMode="auto">
            <a:xfrm>
              <a:off x="1373" y="272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69" name="Freeform 242"/>
            <p:cNvSpPr>
              <a:spLocks/>
            </p:cNvSpPr>
            <p:nvPr/>
          </p:nvSpPr>
          <p:spPr bwMode="auto">
            <a:xfrm>
              <a:off x="1373" y="274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0" name="Freeform 243"/>
            <p:cNvSpPr>
              <a:spLocks/>
            </p:cNvSpPr>
            <p:nvPr/>
          </p:nvSpPr>
          <p:spPr bwMode="auto">
            <a:xfrm>
              <a:off x="1373" y="275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1" name="Freeform 244"/>
            <p:cNvSpPr>
              <a:spLocks/>
            </p:cNvSpPr>
            <p:nvPr/>
          </p:nvSpPr>
          <p:spPr bwMode="auto">
            <a:xfrm>
              <a:off x="1373" y="2770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2" name="Freeform 245"/>
            <p:cNvSpPr>
              <a:spLocks/>
            </p:cNvSpPr>
            <p:nvPr/>
          </p:nvSpPr>
          <p:spPr bwMode="auto">
            <a:xfrm>
              <a:off x="1373" y="278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3" name="Freeform 246"/>
            <p:cNvSpPr>
              <a:spLocks/>
            </p:cNvSpPr>
            <p:nvPr/>
          </p:nvSpPr>
          <p:spPr bwMode="auto">
            <a:xfrm>
              <a:off x="1373" y="280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4" name="Freeform 247"/>
            <p:cNvSpPr>
              <a:spLocks/>
            </p:cNvSpPr>
            <p:nvPr/>
          </p:nvSpPr>
          <p:spPr bwMode="auto">
            <a:xfrm>
              <a:off x="1373" y="281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5" name="Freeform 248"/>
            <p:cNvSpPr>
              <a:spLocks/>
            </p:cNvSpPr>
            <p:nvPr/>
          </p:nvSpPr>
          <p:spPr bwMode="auto">
            <a:xfrm>
              <a:off x="1373" y="283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6" name="Freeform 249"/>
            <p:cNvSpPr>
              <a:spLocks/>
            </p:cNvSpPr>
            <p:nvPr/>
          </p:nvSpPr>
          <p:spPr bwMode="auto">
            <a:xfrm>
              <a:off x="1373" y="2846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7" name="Freeform 250"/>
            <p:cNvSpPr>
              <a:spLocks/>
            </p:cNvSpPr>
            <p:nvPr/>
          </p:nvSpPr>
          <p:spPr bwMode="auto">
            <a:xfrm>
              <a:off x="1373" y="286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8" name="Freeform 251"/>
            <p:cNvSpPr>
              <a:spLocks/>
            </p:cNvSpPr>
            <p:nvPr/>
          </p:nvSpPr>
          <p:spPr bwMode="auto">
            <a:xfrm>
              <a:off x="1373" y="287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79" name="Freeform 252"/>
            <p:cNvSpPr>
              <a:spLocks/>
            </p:cNvSpPr>
            <p:nvPr/>
          </p:nvSpPr>
          <p:spPr bwMode="auto">
            <a:xfrm>
              <a:off x="1373" y="289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0" name="Freeform 253"/>
            <p:cNvSpPr>
              <a:spLocks/>
            </p:cNvSpPr>
            <p:nvPr/>
          </p:nvSpPr>
          <p:spPr bwMode="auto">
            <a:xfrm>
              <a:off x="1373" y="290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1" name="Freeform 254"/>
            <p:cNvSpPr>
              <a:spLocks/>
            </p:cNvSpPr>
            <p:nvPr/>
          </p:nvSpPr>
          <p:spPr bwMode="auto">
            <a:xfrm>
              <a:off x="1373" y="292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2" name="Freeform 255"/>
            <p:cNvSpPr>
              <a:spLocks/>
            </p:cNvSpPr>
            <p:nvPr/>
          </p:nvSpPr>
          <p:spPr bwMode="auto">
            <a:xfrm>
              <a:off x="1373" y="293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3" name="Freeform 256"/>
            <p:cNvSpPr>
              <a:spLocks/>
            </p:cNvSpPr>
            <p:nvPr/>
          </p:nvSpPr>
          <p:spPr bwMode="auto">
            <a:xfrm>
              <a:off x="1373" y="295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4" name="Freeform 257"/>
            <p:cNvSpPr>
              <a:spLocks/>
            </p:cNvSpPr>
            <p:nvPr/>
          </p:nvSpPr>
          <p:spPr bwMode="auto">
            <a:xfrm>
              <a:off x="1373" y="296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5" name="Freeform 258"/>
            <p:cNvSpPr>
              <a:spLocks/>
            </p:cNvSpPr>
            <p:nvPr/>
          </p:nvSpPr>
          <p:spPr bwMode="auto">
            <a:xfrm>
              <a:off x="1373" y="298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6" name="Freeform 259"/>
            <p:cNvSpPr>
              <a:spLocks/>
            </p:cNvSpPr>
            <p:nvPr/>
          </p:nvSpPr>
          <p:spPr bwMode="auto">
            <a:xfrm>
              <a:off x="1373" y="299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7" name="Freeform 260"/>
            <p:cNvSpPr>
              <a:spLocks/>
            </p:cNvSpPr>
            <p:nvPr/>
          </p:nvSpPr>
          <p:spPr bwMode="auto">
            <a:xfrm>
              <a:off x="1373" y="301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8" name="Freeform 261"/>
            <p:cNvSpPr>
              <a:spLocks/>
            </p:cNvSpPr>
            <p:nvPr/>
          </p:nvSpPr>
          <p:spPr bwMode="auto">
            <a:xfrm>
              <a:off x="1373" y="302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89" name="Freeform 262"/>
            <p:cNvSpPr>
              <a:spLocks/>
            </p:cNvSpPr>
            <p:nvPr/>
          </p:nvSpPr>
          <p:spPr bwMode="auto">
            <a:xfrm>
              <a:off x="1373" y="304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0" name="Freeform 263"/>
            <p:cNvSpPr>
              <a:spLocks/>
            </p:cNvSpPr>
            <p:nvPr/>
          </p:nvSpPr>
          <p:spPr bwMode="auto">
            <a:xfrm>
              <a:off x="1373" y="305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291" name="Freeform 264"/>
            <p:cNvSpPr>
              <a:spLocks/>
            </p:cNvSpPr>
            <p:nvPr/>
          </p:nvSpPr>
          <p:spPr bwMode="auto">
            <a:xfrm>
              <a:off x="1373" y="307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385"/>
          <p:cNvGrpSpPr>
            <a:grpSpLocks/>
          </p:cNvGrpSpPr>
          <p:nvPr/>
        </p:nvGrpSpPr>
        <p:grpSpPr bwMode="auto">
          <a:xfrm>
            <a:off x="2657475" y="1897063"/>
            <a:ext cx="11113" cy="2854325"/>
            <a:chOff x="1674" y="1195"/>
            <a:chExt cx="7" cy="1798"/>
          </a:xfrm>
        </p:grpSpPr>
        <p:sp>
          <p:nvSpPr>
            <p:cNvPr id="41068" name="Freeform 266"/>
            <p:cNvSpPr>
              <a:spLocks/>
            </p:cNvSpPr>
            <p:nvPr/>
          </p:nvSpPr>
          <p:spPr bwMode="auto">
            <a:xfrm>
              <a:off x="1674" y="1195"/>
              <a:ext cx="7" cy="6"/>
            </a:xfrm>
            <a:custGeom>
              <a:avLst/>
              <a:gdLst>
                <a:gd name="T0" fmla="*/ 7 w 7"/>
                <a:gd name="T1" fmla="*/ 6 h 6"/>
                <a:gd name="T2" fmla="*/ 5 w 7"/>
                <a:gd name="T3" fmla="*/ 3 h 6"/>
                <a:gd name="T4" fmla="*/ 2 w 7"/>
                <a:gd name="T5" fmla="*/ 0 h 6"/>
                <a:gd name="T6" fmla="*/ 2 w 7"/>
                <a:gd name="T7" fmla="*/ 0 h 6"/>
                <a:gd name="T8" fmla="*/ 0 w 7"/>
                <a:gd name="T9" fmla="*/ 3 h 6"/>
                <a:gd name="T10" fmla="*/ 0 w 7"/>
                <a:gd name="T11" fmla="*/ 3 h 6"/>
                <a:gd name="T12" fmla="*/ 0 w 7"/>
                <a:gd name="T13" fmla="*/ 3 h 6"/>
                <a:gd name="T14" fmla="*/ 2 w 7"/>
                <a:gd name="T15" fmla="*/ 6 h 6"/>
                <a:gd name="T16" fmla="*/ 2 w 7"/>
                <a:gd name="T17" fmla="*/ 6 h 6"/>
                <a:gd name="T18" fmla="*/ 7 w 7"/>
                <a:gd name="T19" fmla="*/ 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6"/>
                <a:gd name="T32" fmla="*/ 7 w 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6">
                  <a:moveTo>
                    <a:pt x="7" y="6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9" name="Freeform 267"/>
            <p:cNvSpPr>
              <a:spLocks/>
            </p:cNvSpPr>
            <p:nvPr/>
          </p:nvSpPr>
          <p:spPr bwMode="auto">
            <a:xfrm>
              <a:off x="1674" y="120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0" name="Freeform 268"/>
            <p:cNvSpPr>
              <a:spLocks/>
            </p:cNvSpPr>
            <p:nvPr/>
          </p:nvSpPr>
          <p:spPr bwMode="auto">
            <a:xfrm>
              <a:off x="1674" y="122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1" name="Freeform 269"/>
            <p:cNvSpPr>
              <a:spLocks/>
            </p:cNvSpPr>
            <p:nvPr/>
          </p:nvSpPr>
          <p:spPr bwMode="auto">
            <a:xfrm>
              <a:off x="1674" y="1238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2" name="Freeform 270"/>
            <p:cNvSpPr>
              <a:spLocks/>
            </p:cNvSpPr>
            <p:nvPr/>
          </p:nvSpPr>
          <p:spPr bwMode="auto">
            <a:xfrm>
              <a:off x="1674" y="125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3" name="Freeform 271"/>
            <p:cNvSpPr>
              <a:spLocks/>
            </p:cNvSpPr>
            <p:nvPr/>
          </p:nvSpPr>
          <p:spPr bwMode="auto">
            <a:xfrm>
              <a:off x="1674" y="126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4" name="Freeform 272"/>
            <p:cNvSpPr>
              <a:spLocks/>
            </p:cNvSpPr>
            <p:nvPr/>
          </p:nvSpPr>
          <p:spPr bwMode="auto">
            <a:xfrm>
              <a:off x="1674" y="128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5" name="Freeform 273"/>
            <p:cNvSpPr>
              <a:spLocks/>
            </p:cNvSpPr>
            <p:nvPr/>
          </p:nvSpPr>
          <p:spPr bwMode="auto">
            <a:xfrm>
              <a:off x="1674" y="129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6" name="Freeform 274"/>
            <p:cNvSpPr>
              <a:spLocks/>
            </p:cNvSpPr>
            <p:nvPr/>
          </p:nvSpPr>
          <p:spPr bwMode="auto">
            <a:xfrm>
              <a:off x="1674" y="1314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7" name="Freeform 275"/>
            <p:cNvSpPr>
              <a:spLocks/>
            </p:cNvSpPr>
            <p:nvPr/>
          </p:nvSpPr>
          <p:spPr bwMode="auto">
            <a:xfrm>
              <a:off x="1674" y="133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8" name="Freeform 276"/>
            <p:cNvSpPr>
              <a:spLocks/>
            </p:cNvSpPr>
            <p:nvPr/>
          </p:nvSpPr>
          <p:spPr bwMode="auto">
            <a:xfrm>
              <a:off x="1674" y="134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79" name="Freeform 277"/>
            <p:cNvSpPr>
              <a:spLocks/>
            </p:cNvSpPr>
            <p:nvPr/>
          </p:nvSpPr>
          <p:spPr bwMode="auto">
            <a:xfrm>
              <a:off x="1674" y="136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0" name="Freeform 278"/>
            <p:cNvSpPr>
              <a:spLocks/>
            </p:cNvSpPr>
            <p:nvPr/>
          </p:nvSpPr>
          <p:spPr bwMode="auto">
            <a:xfrm>
              <a:off x="1674" y="137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1" name="Freeform 279"/>
            <p:cNvSpPr>
              <a:spLocks/>
            </p:cNvSpPr>
            <p:nvPr/>
          </p:nvSpPr>
          <p:spPr bwMode="auto">
            <a:xfrm>
              <a:off x="1674" y="139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2" name="Freeform 280"/>
            <p:cNvSpPr>
              <a:spLocks/>
            </p:cNvSpPr>
            <p:nvPr/>
          </p:nvSpPr>
          <p:spPr bwMode="auto">
            <a:xfrm>
              <a:off x="1674" y="140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3" name="Freeform 281"/>
            <p:cNvSpPr>
              <a:spLocks/>
            </p:cNvSpPr>
            <p:nvPr/>
          </p:nvSpPr>
          <p:spPr bwMode="auto">
            <a:xfrm>
              <a:off x="1674" y="142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4" name="Freeform 282"/>
            <p:cNvSpPr>
              <a:spLocks/>
            </p:cNvSpPr>
            <p:nvPr/>
          </p:nvSpPr>
          <p:spPr bwMode="auto">
            <a:xfrm>
              <a:off x="1674" y="143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5" name="Freeform 283"/>
            <p:cNvSpPr>
              <a:spLocks/>
            </p:cNvSpPr>
            <p:nvPr/>
          </p:nvSpPr>
          <p:spPr bwMode="auto">
            <a:xfrm>
              <a:off x="1674" y="145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6" name="Freeform 284"/>
            <p:cNvSpPr>
              <a:spLocks/>
            </p:cNvSpPr>
            <p:nvPr/>
          </p:nvSpPr>
          <p:spPr bwMode="auto">
            <a:xfrm>
              <a:off x="1674" y="146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7" name="Freeform 285"/>
            <p:cNvSpPr>
              <a:spLocks/>
            </p:cNvSpPr>
            <p:nvPr/>
          </p:nvSpPr>
          <p:spPr bwMode="auto">
            <a:xfrm>
              <a:off x="1674" y="148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8" name="Freeform 286"/>
            <p:cNvSpPr>
              <a:spLocks/>
            </p:cNvSpPr>
            <p:nvPr/>
          </p:nvSpPr>
          <p:spPr bwMode="auto">
            <a:xfrm>
              <a:off x="1674" y="149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9" name="Freeform 287"/>
            <p:cNvSpPr>
              <a:spLocks/>
            </p:cNvSpPr>
            <p:nvPr/>
          </p:nvSpPr>
          <p:spPr bwMode="auto">
            <a:xfrm>
              <a:off x="1674" y="151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0" name="Freeform 288"/>
            <p:cNvSpPr>
              <a:spLocks/>
            </p:cNvSpPr>
            <p:nvPr/>
          </p:nvSpPr>
          <p:spPr bwMode="auto">
            <a:xfrm>
              <a:off x="1674" y="152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1" name="Freeform 289"/>
            <p:cNvSpPr>
              <a:spLocks/>
            </p:cNvSpPr>
            <p:nvPr/>
          </p:nvSpPr>
          <p:spPr bwMode="auto">
            <a:xfrm>
              <a:off x="1674" y="154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2" name="Freeform 290"/>
            <p:cNvSpPr>
              <a:spLocks/>
            </p:cNvSpPr>
            <p:nvPr/>
          </p:nvSpPr>
          <p:spPr bwMode="auto">
            <a:xfrm>
              <a:off x="1674" y="155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3" name="Freeform 291"/>
            <p:cNvSpPr>
              <a:spLocks/>
            </p:cNvSpPr>
            <p:nvPr/>
          </p:nvSpPr>
          <p:spPr bwMode="auto">
            <a:xfrm>
              <a:off x="1674" y="157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4" name="Freeform 292"/>
            <p:cNvSpPr>
              <a:spLocks/>
            </p:cNvSpPr>
            <p:nvPr/>
          </p:nvSpPr>
          <p:spPr bwMode="auto">
            <a:xfrm>
              <a:off x="1674" y="158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5" name="Freeform 293"/>
            <p:cNvSpPr>
              <a:spLocks/>
            </p:cNvSpPr>
            <p:nvPr/>
          </p:nvSpPr>
          <p:spPr bwMode="auto">
            <a:xfrm>
              <a:off x="1674" y="160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6" name="Freeform 294"/>
            <p:cNvSpPr>
              <a:spLocks/>
            </p:cNvSpPr>
            <p:nvPr/>
          </p:nvSpPr>
          <p:spPr bwMode="auto">
            <a:xfrm>
              <a:off x="1674" y="161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7" name="Freeform 295"/>
            <p:cNvSpPr>
              <a:spLocks/>
            </p:cNvSpPr>
            <p:nvPr/>
          </p:nvSpPr>
          <p:spPr bwMode="auto">
            <a:xfrm>
              <a:off x="1674" y="163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8" name="Freeform 296"/>
            <p:cNvSpPr>
              <a:spLocks/>
            </p:cNvSpPr>
            <p:nvPr/>
          </p:nvSpPr>
          <p:spPr bwMode="auto">
            <a:xfrm>
              <a:off x="1674" y="164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99" name="Freeform 297"/>
            <p:cNvSpPr>
              <a:spLocks/>
            </p:cNvSpPr>
            <p:nvPr/>
          </p:nvSpPr>
          <p:spPr bwMode="auto">
            <a:xfrm>
              <a:off x="1674" y="166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0" name="Freeform 298"/>
            <p:cNvSpPr>
              <a:spLocks/>
            </p:cNvSpPr>
            <p:nvPr/>
          </p:nvSpPr>
          <p:spPr bwMode="auto">
            <a:xfrm>
              <a:off x="1674" y="167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1" name="Freeform 299"/>
            <p:cNvSpPr>
              <a:spLocks/>
            </p:cNvSpPr>
            <p:nvPr/>
          </p:nvSpPr>
          <p:spPr bwMode="auto">
            <a:xfrm>
              <a:off x="1674" y="169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2" name="Freeform 300"/>
            <p:cNvSpPr>
              <a:spLocks/>
            </p:cNvSpPr>
            <p:nvPr/>
          </p:nvSpPr>
          <p:spPr bwMode="auto">
            <a:xfrm>
              <a:off x="1674" y="1709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3" name="Freeform 301"/>
            <p:cNvSpPr>
              <a:spLocks/>
            </p:cNvSpPr>
            <p:nvPr/>
          </p:nvSpPr>
          <p:spPr bwMode="auto">
            <a:xfrm>
              <a:off x="1674" y="172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4" name="Freeform 302"/>
            <p:cNvSpPr>
              <a:spLocks/>
            </p:cNvSpPr>
            <p:nvPr/>
          </p:nvSpPr>
          <p:spPr bwMode="auto">
            <a:xfrm>
              <a:off x="1674" y="174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5" name="Freeform 303"/>
            <p:cNvSpPr>
              <a:spLocks/>
            </p:cNvSpPr>
            <p:nvPr/>
          </p:nvSpPr>
          <p:spPr bwMode="auto">
            <a:xfrm>
              <a:off x="1674" y="175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6" name="Freeform 304"/>
            <p:cNvSpPr>
              <a:spLocks/>
            </p:cNvSpPr>
            <p:nvPr/>
          </p:nvSpPr>
          <p:spPr bwMode="auto">
            <a:xfrm>
              <a:off x="1674" y="177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7" name="Freeform 305"/>
            <p:cNvSpPr>
              <a:spLocks/>
            </p:cNvSpPr>
            <p:nvPr/>
          </p:nvSpPr>
          <p:spPr bwMode="auto">
            <a:xfrm>
              <a:off x="1674" y="1785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8" name="Freeform 306"/>
            <p:cNvSpPr>
              <a:spLocks/>
            </p:cNvSpPr>
            <p:nvPr/>
          </p:nvSpPr>
          <p:spPr bwMode="auto">
            <a:xfrm>
              <a:off x="1674" y="180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09" name="Freeform 307"/>
            <p:cNvSpPr>
              <a:spLocks/>
            </p:cNvSpPr>
            <p:nvPr/>
          </p:nvSpPr>
          <p:spPr bwMode="auto">
            <a:xfrm>
              <a:off x="1674" y="181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0" name="Freeform 308"/>
            <p:cNvSpPr>
              <a:spLocks/>
            </p:cNvSpPr>
            <p:nvPr/>
          </p:nvSpPr>
          <p:spPr bwMode="auto">
            <a:xfrm>
              <a:off x="1674" y="183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1" name="Freeform 309"/>
            <p:cNvSpPr>
              <a:spLocks/>
            </p:cNvSpPr>
            <p:nvPr/>
          </p:nvSpPr>
          <p:spPr bwMode="auto">
            <a:xfrm>
              <a:off x="1674" y="184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2" name="Freeform 310"/>
            <p:cNvSpPr>
              <a:spLocks/>
            </p:cNvSpPr>
            <p:nvPr/>
          </p:nvSpPr>
          <p:spPr bwMode="auto">
            <a:xfrm>
              <a:off x="1674" y="186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3" name="Freeform 311"/>
            <p:cNvSpPr>
              <a:spLocks/>
            </p:cNvSpPr>
            <p:nvPr/>
          </p:nvSpPr>
          <p:spPr bwMode="auto">
            <a:xfrm>
              <a:off x="1674" y="187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4" name="Freeform 312"/>
            <p:cNvSpPr>
              <a:spLocks/>
            </p:cNvSpPr>
            <p:nvPr/>
          </p:nvSpPr>
          <p:spPr bwMode="auto">
            <a:xfrm>
              <a:off x="1674" y="189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5" name="Freeform 313"/>
            <p:cNvSpPr>
              <a:spLocks/>
            </p:cNvSpPr>
            <p:nvPr/>
          </p:nvSpPr>
          <p:spPr bwMode="auto">
            <a:xfrm>
              <a:off x="1674" y="190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6" name="Freeform 314"/>
            <p:cNvSpPr>
              <a:spLocks/>
            </p:cNvSpPr>
            <p:nvPr/>
          </p:nvSpPr>
          <p:spPr bwMode="auto">
            <a:xfrm>
              <a:off x="1674" y="192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7" name="Freeform 315"/>
            <p:cNvSpPr>
              <a:spLocks/>
            </p:cNvSpPr>
            <p:nvPr/>
          </p:nvSpPr>
          <p:spPr bwMode="auto">
            <a:xfrm>
              <a:off x="1674" y="193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8" name="Freeform 316"/>
            <p:cNvSpPr>
              <a:spLocks/>
            </p:cNvSpPr>
            <p:nvPr/>
          </p:nvSpPr>
          <p:spPr bwMode="auto">
            <a:xfrm>
              <a:off x="1674" y="195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19" name="Freeform 317"/>
            <p:cNvSpPr>
              <a:spLocks/>
            </p:cNvSpPr>
            <p:nvPr/>
          </p:nvSpPr>
          <p:spPr bwMode="auto">
            <a:xfrm>
              <a:off x="1674" y="196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0" name="Freeform 318"/>
            <p:cNvSpPr>
              <a:spLocks/>
            </p:cNvSpPr>
            <p:nvPr/>
          </p:nvSpPr>
          <p:spPr bwMode="auto">
            <a:xfrm>
              <a:off x="1674" y="198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1" name="Freeform 319"/>
            <p:cNvSpPr>
              <a:spLocks/>
            </p:cNvSpPr>
            <p:nvPr/>
          </p:nvSpPr>
          <p:spPr bwMode="auto">
            <a:xfrm>
              <a:off x="1674" y="199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2" name="Freeform 320"/>
            <p:cNvSpPr>
              <a:spLocks/>
            </p:cNvSpPr>
            <p:nvPr/>
          </p:nvSpPr>
          <p:spPr bwMode="auto">
            <a:xfrm>
              <a:off x="1674" y="201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3" name="Freeform 321"/>
            <p:cNvSpPr>
              <a:spLocks/>
            </p:cNvSpPr>
            <p:nvPr/>
          </p:nvSpPr>
          <p:spPr bwMode="auto">
            <a:xfrm>
              <a:off x="1674" y="202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4" name="Freeform 322"/>
            <p:cNvSpPr>
              <a:spLocks/>
            </p:cNvSpPr>
            <p:nvPr/>
          </p:nvSpPr>
          <p:spPr bwMode="auto">
            <a:xfrm>
              <a:off x="1674" y="204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5" name="Freeform 323"/>
            <p:cNvSpPr>
              <a:spLocks/>
            </p:cNvSpPr>
            <p:nvPr/>
          </p:nvSpPr>
          <p:spPr bwMode="auto">
            <a:xfrm>
              <a:off x="1674" y="205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6" name="Freeform 324"/>
            <p:cNvSpPr>
              <a:spLocks/>
            </p:cNvSpPr>
            <p:nvPr/>
          </p:nvSpPr>
          <p:spPr bwMode="auto">
            <a:xfrm>
              <a:off x="1674" y="207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7" name="Freeform 325"/>
            <p:cNvSpPr>
              <a:spLocks/>
            </p:cNvSpPr>
            <p:nvPr/>
          </p:nvSpPr>
          <p:spPr bwMode="auto">
            <a:xfrm>
              <a:off x="1674" y="208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8" name="Freeform 326"/>
            <p:cNvSpPr>
              <a:spLocks/>
            </p:cNvSpPr>
            <p:nvPr/>
          </p:nvSpPr>
          <p:spPr bwMode="auto">
            <a:xfrm>
              <a:off x="1674" y="210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29" name="Freeform 327"/>
            <p:cNvSpPr>
              <a:spLocks/>
            </p:cNvSpPr>
            <p:nvPr/>
          </p:nvSpPr>
          <p:spPr bwMode="auto">
            <a:xfrm>
              <a:off x="1674" y="212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0" name="Freeform 328"/>
            <p:cNvSpPr>
              <a:spLocks/>
            </p:cNvSpPr>
            <p:nvPr/>
          </p:nvSpPr>
          <p:spPr bwMode="auto">
            <a:xfrm>
              <a:off x="1674" y="213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1" name="Freeform 329"/>
            <p:cNvSpPr>
              <a:spLocks/>
            </p:cNvSpPr>
            <p:nvPr/>
          </p:nvSpPr>
          <p:spPr bwMode="auto">
            <a:xfrm>
              <a:off x="1674" y="215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2" name="Freeform 330"/>
            <p:cNvSpPr>
              <a:spLocks/>
            </p:cNvSpPr>
            <p:nvPr/>
          </p:nvSpPr>
          <p:spPr bwMode="auto">
            <a:xfrm>
              <a:off x="1674" y="216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3" name="Freeform 331"/>
            <p:cNvSpPr>
              <a:spLocks/>
            </p:cNvSpPr>
            <p:nvPr/>
          </p:nvSpPr>
          <p:spPr bwMode="auto">
            <a:xfrm>
              <a:off x="1674" y="2180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4" name="Freeform 332"/>
            <p:cNvSpPr>
              <a:spLocks/>
            </p:cNvSpPr>
            <p:nvPr/>
          </p:nvSpPr>
          <p:spPr bwMode="auto">
            <a:xfrm>
              <a:off x="1674" y="219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5" name="Freeform 333"/>
            <p:cNvSpPr>
              <a:spLocks/>
            </p:cNvSpPr>
            <p:nvPr/>
          </p:nvSpPr>
          <p:spPr bwMode="auto">
            <a:xfrm>
              <a:off x="1674" y="221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6" name="Freeform 334"/>
            <p:cNvSpPr>
              <a:spLocks/>
            </p:cNvSpPr>
            <p:nvPr/>
          </p:nvSpPr>
          <p:spPr bwMode="auto">
            <a:xfrm>
              <a:off x="1674" y="222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7" name="Freeform 335"/>
            <p:cNvSpPr>
              <a:spLocks/>
            </p:cNvSpPr>
            <p:nvPr/>
          </p:nvSpPr>
          <p:spPr bwMode="auto">
            <a:xfrm>
              <a:off x="1674" y="22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8" name="Freeform 336"/>
            <p:cNvSpPr>
              <a:spLocks/>
            </p:cNvSpPr>
            <p:nvPr/>
          </p:nvSpPr>
          <p:spPr bwMode="auto">
            <a:xfrm>
              <a:off x="1674" y="2256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39" name="Freeform 337"/>
            <p:cNvSpPr>
              <a:spLocks/>
            </p:cNvSpPr>
            <p:nvPr/>
          </p:nvSpPr>
          <p:spPr bwMode="auto">
            <a:xfrm>
              <a:off x="1674" y="227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0" name="Freeform 338"/>
            <p:cNvSpPr>
              <a:spLocks/>
            </p:cNvSpPr>
            <p:nvPr/>
          </p:nvSpPr>
          <p:spPr bwMode="auto">
            <a:xfrm>
              <a:off x="1674" y="228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1" name="Freeform 339"/>
            <p:cNvSpPr>
              <a:spLocks/>
            </p:cNvSpPr>
            <p:nvPr/>
          </p:nvSpPr>
          <p:spPr bwMode="auto">
            <a:xfrm>
              <a:off x="1674" y="230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2" name="Freeform 340"/>
            <p:cNvSpPr>
              <a:spLocks/>
            </p:cNvSpPr>
            <p:nvPr/>
          </p:nvSpPr>
          <p:spPr bwMode="auto">
            <a:xfrm>
              <a:off x="1674" y="231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3" name="Freeform 341"/>
            <p:cNvSpPr>
              <a:spLocks/>
            </p:cNvSpPr>
            <p:nvPr/>
          </p:nvSpPr>
          <p:spPr bwMode="auto">
            <a:xfrm>
              <a:off x="1674" y="233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4" name="Freeform 342"/>
            <p:cNvSpPr>
              <a:spLocks/>
            </p:cNvSpPr>
            <p:nvPr/>
          </p:nvSpPr>
          <p:spPr bwMode="auto">
            <a:xfrm>
              <a:off x="1674" y="234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5" name="Freeform 343"/>
            <p:cNvSpPr>
              <a:spLocks/>
            </p:cNvSpPr>
            <p:nvPr/>
          </p:nvSpPr>
          <p:spPr bwMode="auto">
            <a:xfrm>
              <a:off x="1674" y="236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6" name="Freeform 344"/>
            <p:cNvSpPr>
              <a:spLocks/>
            </p:cNvSpPr>
            <p:nvPr/>
          </p:nvSpPr>
          <p:spPr bwMode="auto">
            <a:xfrm>
              <a:off x="1674" y="237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7" name="Freeform 345"/>
            <p:cNvSpPr>
              <a:spLocks/>
            </p:cNvSpPr>
            <p:nvPr/>
          </p:nvSpPr>
          <p:spPr bwMode="auto">
            <a:xfrm>
              <a:off x="1674" y="239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8" name="Freeform 346"/>
            <p:cNvSpPr>
              <a:spLocks/>
            </p:cNvSpPr>
            <p:nvPr/>
          </p:nvSpPr>
          <p:spPr bwMode="auto">
            <a:xfrm>
              <a:off x="1674" y="240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49" name="Freeform 347"/>
            <p:cNvSpPr>
              <a:spLocks/>
            </p:cNvSpPr>
            <p:nvPr/>
          </p:nvSpPr>
          <p:spPr bwMode="auto">
            <a:xfrm>
              <a:off x="1674" y="242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0" name="Freeform 348"/>
            <p:cNvSpPr>
              <a:spLocks/>
            </p:cNvSpPr>
            <p:nvPr/>
          </p:nvSpPr>
          <p:spPr bwMode="auto">
            <a:xfrm>
              <a:off x="1674" y="243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1" name="Freeform 349"/>
            <p:cNvSpPr>
              <a:spLocks/>
            </p:cNvSpPr>
            <p:nvPr/>
          </p:nvSpPr>
          <p:spPr bwMode="auto">
            <a:xfrm>
              <a:off x="1674" y="245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2" name="Freeform 350"/>
            <p:cNvSpPr>
              <a:spLocks/>
            </p:cNvSpPr>
            <p:nvPr/>
          </p:nvSpPr>
          <p:spPr bwMode="auto">
            <a:xfrm>
              <a:off x="1674" y="246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3" name="Freeform 351"/>
            <p:cNvSpPr>
              <a:spLocks/>
            </p:cNvSpPr>
            <p:nvPr/>
          </p:nvSpPr>
          <p:spPr bwMode="auto">
            <a:xfrm>
              <a:off x="1674" y="248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4" name="Freeform 352"/>
            <p:cNvSpPr>
              <a:spLocks/>
            </p:cNvSpPr>
            <p:nvPr/>
          </p:nvSpPr>
          <p:spPr bwMode="auto">
            <a:xfrm>
              <a:off x="1674" y="250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5" name="Freeform 353"/>
            <p:cNvSpPr>
              <a:spLocks/>
            </p:cNvSpPr>
            <p:nvPr/>
          </p:nvSpPr>
          <p:spPr bwMode="auto">
            <a:xfrm>
              <a:off x="1674" y="251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6" name="Freeform 354"/>
            <p:cNvSpPr>
              <a:spLocks/>
            </p:cNvSpPr>
            <p:nvPr/>
          </p:nvSpPr>
          <p:spPr bwMode="auto">
            <a:xfrm>
              <a:off x="1674" y="253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7" name="Freeform 355"/>
            <p:cNvSpPr>
              <a:spLocks/>
            </p:cNvSpPr>
            <p:nvPr/>
          </p:nvSpPr>
          <p:spPr bwMode="auto">
            <a:xfrm>
              <a:off x="1674" y="254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8" name="Freeform 356"/>
            <p:cNvSpPr>
              <a:spLocks/>
            </p:cNvSpPr>
            <p:nvPr/>
          </p:nvSpPr>
          <p:spPr bwMode="auto">
            <a:xfrm>
              <a:off x="1674" y="256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59" name="Freeform 357"/>
            <p:cNvSpPr>
              <a:spLocks/>
            </p:cNvSpPr>
            <p:nvPr/>
          </p:nvSpPr>
          <p:spPr bwMode="auto">
            <a:xfrm>
              <a:off x="1674" y="257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0" name="Freeform 358"/>
            <p:cNvSpPr>
              <a:spLocks/>
            </p:cNvSpPr>
            <p:nvPr/>
          </p:nvSpPr>
          <p:spPr bwMode="auto">
            <a:xfrm>
              <a:off x="1674" y="259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1" name="Freeform 359"/>
            <p:cNvSpPr>
              <a:spLocks/>
            </p:cNvSpPr>
            <p:nvPr/>
          </p:nvSpPr>
          <p:spPr bwMode="auto">
            <a:xfrm>
              <a:off x="1674" y="260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2" name="Freeform 360"/>
            <p:cNvSpPr>
              <a:spLocks/>
            </p:cNvSpPr>
            <p:nvPr/>
          </p:nvSpPr>
          <p:spPr bwMode="auto">
            <a:xfrm>
              <a:off x="1674" y="262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3" name="Freeform 361"/>
            <p:cNvSpPr>
              <a:spLocks/>
            </p:cNvSpPr>
            <p:nvPr/>
          </p:nvSpPr>
          <p:spPr bwMode="auto">
            <a:xfrm>
              <a:off x="1674" y="263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4" name="Freeform 362"/>
            <p:cNvSpPr>
              <a:spLocks/>
            </p:cNvSpPr>
            <p:nvPr/>
          </p:nvSpPr>
          <p:spPr bwMode="auto">
            <a:xfrm>
              <a:off x="1674" y="2651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5" name="Freeform 363"/>
            <p:cNvSpPr>
              <a:spLocks/>
            </p:cNvSpPr>
            <p:nvPr/>
          </p:nvSpPr>
          <p:spPr bwMode="auto">
            <a:xfrm>
              <a:off x="1674" y="266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6" name="Freeform 364"/>
            <p:cNvSpPr>
              <a:spLocks/>
            </p:cNvSpPr>
            <p:nvPr/>
          </p:nvSpPr>
          <p:spPr bwMode="auto">
            <a:xfrm>
              <a:off x="1674" y="268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7" name="Freeform 365"/>
            <p:cNvSpPr>
              <a:spLocks/>
            </p:cNvSpPr>
            <p:nvPr/>
          </p:nvSpPr>
          <p:spPr bwMode="auto">
            <a:xfrm>
              <a:off x="1674" y="269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8" name="Freeform 366"/>
            <p:cNvSpPr>
              <a:spLocks/>
            </p:cNvSpPr>
            <p:nvPr/>
          </p:nvSpPr>
          <p:spPr bwMode="auto">
            <a:xfrm>
              <a:off x="1674" y="271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69" name="Freeform 367"/>
            <p:cNvSpPr>
              <a:spLocks/>
            </p:cNvSpPr>
            <p:nvPr/>
          </p:nvSpPr>
          <p:spPr bwMode="auto">
            <a:xfrm>
              <a:off x="1674" y="2727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0" name="Freeform 368"/>
            <p:cNvSpPr>
              <a:spLocks/>
            </p:cNvSpPr>
            <p:nvPr/>
          </p:nvSpPr>
          <p:spPr bwMode="auto">
            <a:xfrm>
              <a:off x="1674" y="274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1" name="Freeform 369"/>
            <p:cNvSpPr>
              <a:spLocks/>
            </p:cNvSpPr>
            <p:nvPr/>
          </p:nvSpPr>
          <p:spPr bwMode="auto">
            <a:xfrm>
              <a:off x="1674" y="275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2" name="Freeform 370"/>
            <p:cNvSpPr>
              <a:spLocks/>
            </p:cNvSpPr>
            <p:nvPr/>
          </p:nvSpPr>
          <p:spPr bwMode="auto">
            <a:xfrm>
              <a:off x="1674" y="277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3" name="Freeform 371"/>
            <p:cNvSpPr>
              <a:spLocks/>
            </p:cNvSpPr>
            <p:nvPr/>
          </p:nvSpPr>
          <p:spPr bwMode="auto">
            <a:xfrm>
              <a:off x="1674" y="278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4" name="Freeform 372"/>
            <p:cNvSpPr>
              <a:spLocks/>
            </p:cNvSpPr>
            <p:nvPr/>
          </p:nvSpPr>
          <p:spPr bwMode="auto">
            <a:xfrm>
              <a:off x="1674" y="280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5" name="Freeform 373"/>
            <p:cNvSpPr>
              <a:spLocks/>
            </p:cNvSpPr>
            <p:nvPr/>
          </p:nvSpPr>
          <p:spPr bwMode="auto">
            <a:xfrm>
              <a:off x="1674" y="281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6" name="Freeform 374"/>
            <p:cNvSpPr>
              <a:spLocks/>
            </p:cNvSpPr>
            <p:nvPr/>
          </p:nvSpPr>
          <p:spPr bwMode="auto">
            <a:xfrm>
              <a:off x="1674" y="283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7" name="Freeform 375"/>
            <p:cNvSpPr>
              <a:spLocks/>
            </p:cNvSpPr>
            <p:nvPr/>
          </p:nvSpPr>
          <p:spPr bwMode="auto">
            <a:xfrm>
              <a:off x="1674" y="284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8" name="Freeform 376"/>
            <p:cNvSpPr>
              <a:spLocks/>
            </p:cNvSpPr>
            <p:nvPr/>
          </p:nvSpPr>
          <p:spPr bwMode="auto">
            <a:xfrm>
              <a:off x="1674" y="286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79" name="Freeform 377"/>
            <p:cNvSpPr>
              <a:spLocks/>
            </p:cNvSpPr>
            <p:nvPr/>
          </p:nvSpPr>
          <p:spPr bwMode="auto">
            <a:xfrm>
              <a:off x="1674" y="287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0" name="Freeform 378"/>
            <p:cNvSpPr>
              <a:spLocks/>
            </p:cNvSpPr>
            <p:nvPr/>
          </p:nvSpPr>
          <p:spPr bwMode="auto">
            <a:xfrm>
              <a:off x="1674" y="289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1" name="Freeform 379"/>
            <p:cNvSpPr>
              <a:spLocks/>
            </p:cNvSpPr>
            <p:nvPr/>
          </p:nvSpPr>
          <p:spPr bwMode="auto">
            <a:xfrm>
              <a:off x="1674" y="291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2" name="Freeform 380"/>
            <p:cNvSpPr>
              <a:spLocks/>
            </p:cNvSpPr>
            <p:nvPr/>
          </p:nvSpPr>
          <p:spPr bwMode="auto">
            <a:xfrm>
              <a:off x="1674" y="292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3" name="Freeform 381"/>
            <p:cNvSpPr>
              <a:spLocks/>
            </p:cNvSpPr>
            <p:nvPr/>
          </p:nvSpPr>
          <p:spPr bwMode="auto">
            <a:xfrm>
              <a:off x="1674" y="294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4" name="Freeform 382"/>
            <p:cNvSpPr>
              <a:spLocks/>
            </p:cNvSpPr>
            <p:nvPr/>
          </p:nvSpPr>
          <p:spPr bwMode="auto">
            <a:xfrm>
              <a:off x="1674" y="295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5" name="Freeform 383"/>
            <p:cNvSpPr>
              <a:spLocks/>
            </p:cNvSpPr>
            <p:nvPr/>
          </p:nvSpPr>
          <p:spPr bwMode="auto">
            <a:xfrm>
              <a:off x="1674" y="297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186" name="Freeform 384"/>
            <p:cNvSpPr>
              <a:spLocks/>
            </p:cNvSpPr>
            <p:nvPr/>
          </p:nvSpPr>
          <p:spPr bwMode="auto">
            <a:xfrm>
              <a:off x="1674" y="298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519"/>
          <p:cNvGrpSpPr>
            <a:grpSpLocks/>
          </p:cNvGrpSpPr>
          <p:nvPr/>
        </p:nvGrpSpPr>
        <p:grpSpPr bwMode="auto">
          <a:xfrm>
            <a:off x="3087688" y="1471613"/>
            <a:ext cx="11112" cy="3192462"/>
            <a:chOff x="1945" y="927"/>
            <a:chExt cx="7" cy="2011"/>
          </a:xfrm>
        </p:grpSpPr>
        <p:sp>
          <p:nvSpPr>
            <p:cNvPr id="40935" name="Freeform 386"/>
            <p:cNvSpPr>
              <a:spLocks/>
            </p:cNvSpPr>
            <p:nvPr/>
          </p:nvSpPr>
          <p:spPr bwMode="auto">
            <a:xfrm>
              <a:off x="1945" y="927"/>
              <a:ext cx="7" cy="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3 h 5"/>
                <a:gd name="T4" fmla="*/ 2 w 7"/>
                <a:gd name="T5" fmla="*/ 0 h 5"/>
                <a:gd name="T6" fmla="*/ 2 w 7"/>
                <a:gd name="T7" fmla="*/ 0 h 5"/>
                <a:gd name="T8" fmla="*/ 0 w 7"/>
                <a:gd name="T9" fmla="*/ 3 h 5"/>
                <a:gd name="T10" fmla="*/ 0 w 7"/>
                <a:gd name="T11" fmla="*/ 3 h 5"/>
                <a:gd name="T12" fmla="*/ 0 w 7"/>
                <a:gd name="T13" fmla="*/ 3 h 5"/>
                <a:gd name="T14" fmla="*/ 2 w 7"/>
                <a:gd name="T15" fmla="*/ 5 h 5"/>
                <a:gd name="T16" fmla="*/ 2 w 7"/>
                <a:gd name="T17" fmla="*/ 5 h 5"/>
                <a:gd name="T18" fmla="*/ 7 w 7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5"/>
                <a:gd name="T32" fmla="*/ 7 w 7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5">
                  <a:moveTo>
                    <a:pt x="7" y="5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6" name="Freeform 387"/>
            <p:cNvSpPr>
              <a:spLocks/>
            </p:cNvSpPr>
            <p:nvPr/>
          </p:nvSpPr>
          <p:spPr bwMode="auto">
            <a:xfrm>
              <a:off x="1945" y="94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7" name="Freeform 388"/>
            <p:cNvSpPr>
              <a:spLocks/>
            </p:cNvSpPr>
            <p:nvPr/>
          </p:nvSpPr>
          <p:spPr bwMode="auto">
            <a:xfrm>
              <a:off x="1945" y="95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8" name="Freeform 389"/>
            <p:cNvSpPr>
              <a:spLocks/>
            </p:cNvSpPr>
            <p:nvPr/>
          </p:nvSpPr>
          <p:spPr bwMode="auto">
            <a:xfrm>
              <a:off x="1945" y="97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9" name="Freeform 390"/>
            <p:cNvSpPr>
              <a:spLocks/>
            </p:cNvSpPr>
            <p:nvPr/>
          </p:nvSpPr>
          <p:spPr bwMode="auto">
            <a:xfrm>
              <a:off x="1945" y="98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0" name="Freeform 391"/>
            <p:cNvSpPr>
              <a:spLocks/>
            </p:cNvSpPr>
            <p:nvPr/>
          </p:nvSpPr>
          <p:spPr bwMode="auto">
            <a:xfrm>
              <a:off x="1945" y="1000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1" name="Freeform 392"/>
            <p:cNvSpPr>
              <a:spLocks/>
            </p:cNvSpPr>
            <p:nvPr/>
          </p:nvSpPr>
          <p:spPr bwMode="auto">
            <a:xfrm>
              <a:off x="1945" y="101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2" name="Freeform 393"/>
            <p:cNvSpPr>
              <a:spLocks/>
            </p:cNvSpPr>
            <p:nvPr/>
          </p:nvSpPr>
          <p:spPr bwMode="auto">
            <a:xfrm>
              <a:off x="1945" y="103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3" name="Freeform 394"/>
            <p:cNvSpPr>
              <a:spLocks/>
            </p:cNvSpPr>
            <p:nvPr/>
          </p:nvSpPr>
          <p:spPr bwMode="auto">
            <a:xfrm>
              <a:off x="1945" y="104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4" name="Freeform 395"/>
            <p:cNvSpPr>
              <a:spLocks/>
            </p:cNvSpPr>
            <p:nvPr/>
          </p:nvSpPr>
          <p:spPr bwMode="auto">
            <a:xfrm>
              <a:off x="1945" y="106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5" name="Freeform 396"/>
            <p:cNvSpPr>
              <a:spLocks/>
            </p:cNvSpPr>
            <p:nvPr/>
          </p:nvSpPr>
          <p:spPr bwMode="auto">
            <a:xfrm>
              <a:off x="1945" y="107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6" name="Freeform 397"/>
            <p:cNvSpPr>
              <a:spLocks/>
            </p:cNvSpPr>
            <p:nvPr/>
          </p:nvSpPr>
          <p:spPr bwMode="auto">
            <a:xfrm>
              <a:off x="1945" y="109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7" name="Freeform 398"/>
            <p:cNvSpPr>
              <a:spLocks/>
            </p:cNvSpPr>
            <p:nvPr/>
          </p:nvSpPr>
          <p:spPr bwMode="auto">
            <a:xfrm>
              <a:off x="1945" y="110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8" name="Freeform 399"/>
            <p:cNvSpPr>
              <a:spLocks/>
            </p:cNvSpPr>
            <p:nvPr/>
          </p:nvSpPr>
          <p:spPr bwMode="auto">
            <a:xfrm>
              <a:off x="1945" y="112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49" name="Freeform 400"/>
            <p:cNvSpPr>
              <a:spLocks/>
            </p:cNvSpPr>
            <p:nvPr/>
          </p:nvSpPr>
          <p:spPr bwMode="auto">
            <a:xfrm>
              <a:off x="1945" y="113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0" name="Freeform 401"/>
            <p:cNvSpPr>
              <a:spLocks/>
            </p:cNvSpPr>
            <p:nvPr/>
          </p:nvSpPr>
          <p:spPr bwMode="auto">
            <a:xfrm>
              <a:off x="1945" y="115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1" name="Freeform 402"/>
            <p:cNvSpPr>
              <a:spLocks/>
            </p:cNvSpPr>
            <p:nvPr/>
          </p:nvSpPr>
          <p:spPr bwMode="auto">
            <a:xfrm>
              <a:off x="1945" y="116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2" name="Freeform 403"/>
            <p:cNvSpPr>
              <a:spLocks/>
            </p:cNvSpPr>
            <p:nvPr/>
          </p:nvSpPr>
          <p:spPr bwMode="auto">
            <a:xfrm>
              <a:off x="1945" y="118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3" name="Freeform 404"/>
            <p:cNvSpPr>
              <a:spLocks/>
            </p:cNvSpPr>
            <p:nvPr/>
          </p:nvSpPr>
          <p:spPr bwMode="auto">
            <a:xfrm>
              <a:off x="1945" y="119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4" name="Freeform 405"/>
            <p:cNvSpPr>
              <a:spLocks/>
            </p:cNvSpPr>
            <p:nvPr/>
          </p:nvSpPr>
          <p:spPr bwMode="auto">
            <a:xfrm>
              <a:off x="1945" y="121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5" name="Freeform 406"/>
            <p:cNvSpPr>
              <a:spLocks/>
            </p:cNvSpPr>
            <p:nvPr/>
          </p:nvSpPr>
          <p:spPr bwMode="auto">
            <a:xfrm>
              <a:off x="1945" y="122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6" name="Freeform 407"/>
            <p:cNvSpPr>
              <a:spLocks/>
            </p:cNvSpPr>
            <p:nvPr/>
          </p:nvSpPr>
          <p:spPr bwMode="auto">
            <a:xfrm>
              <a:off x="1945" y="124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7" name="Freeform 408"/>
            <p:cNvSpPr>
              <a:spLocks/>
            </p:cNvSpPr>
            <p:nvPr/>
          </p:nvSpPr>
          <p:spPr bwMode="auto">
            <a:xfrm>
              <a:off x="1945" y="125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8" name="Freeform 409"/>
            <p:cNvSpPr>
              <a:spLocks/>
            </p:cNvSpPr>
            <p:nvPr/>
          </p:nvSpPr>
          <p:spPr bwMode="auto">
            <a:xfrm>
              <a:off x="1945" y="127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59" name="Freeform 410"/>
            <p:cNvSpPr>
              <a:spLocks/>
            </p:cNvSpPr>
            <p:nvPr/>
          </p:nvSpPr>
          <p:spPr bwMode="auto">
            <a:xfrm>
              <a:off x="1945" y="128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0" name="Freeform 411"/>
            <p:cNvSpPr>
              <a:spLocks/>
            </p:cNvSpPr>
            <p:nvPr/>
          </p:nvSpPr>
          <p:spPr bwMode="auto">
            <a:xfrm>
              <a:off x="1945" y="130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1" name="Freeform 412"/>
            <p:cNvSpPr>
              <a:spLocks/>
            </p:cNvSpPr>
            <p:nvPr/>
          </p:nvSpPr>
          <p:spPr bwMode="auto">
            <a:xfrm>
              <a:off x="1945" y="132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2" name="Freeform 413"/>
            <p:cNvSpPr>
              <a:spLocks/>
            </p:cNvSpPr>
            <p:nvPr/>
          </p:nvSpPr>
          <p:spPr bwMode="auto">
            <a:xfrm>
              <a:off x="1945" y="133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3" name="Freeform 414"/>
            <p:cNvSpPr>
              <a:spLocks/>
            </p:cNvSpPr>
            <p:nvPr/>
          </p:nvSpPr>
          <p:spPr bwMode="auto">
            <a:xfrm>
              <a:off x="1945" y="135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4" name="Freeform 415"/>
            <p:cNvSpPr>
              <a:spLocks/>
            </p:cNvSpPr>
            <p:nvPr/>
          </p:nvSpPr>
          <p:spPr bwMode="auto">
            <a:xfrm>
              <a:off x="1945" y="136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5" name="Freeform 416"/>
            <p:cNvSpPr>
              <a:spLocks/>
            </p:cNvSpPr>
            <p:nvPr/>
          </p:nvSpPr>
          <p:spPr bwMode="auto">
            <a:xfrm>
              <a:off x="1945" y="138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6" name="Freeform 417"/>
            <p:cNvSpPr>
              <a:spLocks/>
            </p:cNvSpPr>
            <p:nvPr/>
          </p:nvSpPr>
          <p:spPr bwMode="auto">
            <a:xfrm>
              <a:off x="1945" y="1395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7" name="Freeform 418"/>
            <p:cNvSpPr>
              <a:spLocks/>
            </p:cNvSpPr>
            <p:nvPr/>
          </p:nvSpPr>
          <p:spPr bwMode="auto">
            <a:xfrm>
              <a:off x="1945" y="141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8" name="Freeform 419"/>
            <p:cNvSpPr>
              <a:spLocks/>
            </p:cNvSpPr>
            <p:nvPr/>
          </p:nvSpPr>
          <p:spPr bwMode="auto">
            <a:xfrm>
              <a:off x="1945" y="142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69" name="Freeform 420"/>
            <p:cNvSpPr>
              <a:spLocks/>
            </p:cNvSpPr>
            <p:nvPr/>
          </p:nvSpPr>
          <p:spPr bwMode="auto">
            <a:xfrm>
              <a:off x="1945" y="14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0" name="Freeform 421"/>
            <p:cNvSpPr>
              <a:spLocks/>
            </p:cNvSpPr>
            <p:nvPr/>
          </p:nvSpPr>
          <p:spPr bwMode="auto">
            <a:xfrm>
              <a:off x="1945" y="145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1" name="Freeform 422"/>
            <p:cNvSpPr>
              <a:spLocks/>
            </p:cNvSpPr>
            <p:nvPr/>
          </p:nvSpPr>
          <p:spPr bwMode="auto">
            <a:xfrm>
              <a:off x="1945" y="1471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2" name="Freeform 423"/>
            <p:cNvSpPr>
              <a:spLocks/>
            </p:cNvSpPr>
            <p:nvPr/>
          </p:nvSpPr>
          <p:spPr bwMode="auto">
            <a:xfrm>
              <a:off x="1945" y="148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3" name="Freeform 424"/>
            <p:cNvSpPr>
              <a:spLocks/>
            </p:cNvSpPr>
            <p:nvPr/>
          </p:nvSpPr>
          <p:spPr bwMode="auto">
            <a:xfrm>
              <a:off x="1945" y="150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4" name="Freeform 425"/>
            <p:cNvSpPr>
              <a:spLocks/>
            </p:cNvSpPr>
            <p:nvPr/>
          </p:nvSpPr>
          <p:spPr bwMode="auto">
            <a:xfrm>
              <a:off x="1945" y="151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5" name="Freeform 426"/>
            <p:cNvSpPr>
              <a:spLocks/>
            </p:cNvSpPr>
            <p:nvPr/>
          </p:nvSpPr>
          <p:spPr bwMode="auto">
            <a:xfrm>
              <a:off x="1945" y="153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6" name="Freeform 427"/>
            <p:cNvSpPr>
              <a:spLocks/>
            </p:cNvSpPr>
            <p:nvPr/>
          </p:nvSpPr>
          <p:spPr bwMode="auto">
            <a:xfrm>
              <a:off x="1945" y="154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7" name="Freeform 428"/>
            <p:cNvSpPr>
              <a:spLocks/>
            </p:cNvSpPr>
            <p:nvPr/>
          </p:nvSpPr>
          <p:spPr bwMode="auto">
            <a:xfrm>
              <a:off x="1945" y="156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8" name="Freeform 429"/>
            <p:cNvSpPr>
              <a:spLocks/>
            </p:cNvSpPr>
            <p:nvPr/>
          </p:nvSpPr>
          <p:spPr bwMode="auto">
            <a:xfrm>
              <a:off x="1945" y="157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79" name="Freeform 430"/>
            <p:cNvSpPr>
              <a:spLocks/>
            </p:cNvSpPr>
            <p:nvPr/>
          </p:nvSpPr>
          <p:spPr bwMode="auto">
            <a:xfrm>
              <a:off x="1945" y="159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0" name="Freeform 431"/>
            <p:cNvSpPr>
              <a:spLocks/>
            </p:cNvSpPr>
            <p:nvPr/>
          </p:nvSpPr>
          <p:spPr bwMode="auto">
            <a:xfrm>
              <a:off x="1945" y="160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1" name="Freeform 432"/>
            <p:cNvSpPr>
              <a:spLocks/>
            </p:cNvSpPr>
            <p:nvPr/>
          </p:nvSpPr>
          <p:spPr bwMode="auto">
            <a:xfrm>
              <a:off x="1945" y="162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2" name="Freeform 433"/>
            <p:cNvSpPr>
              <a:spLocks/>
            </p:cNvSpPr>
            <p:nvPr/>
          </p:nvSpPr>
          <p:spPr bwMode="auto">
            <a:xfrm>
              <a:off x="1945" y="163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3" name="Freeform 434"/>
            <p:cNvSpPr>
              <a:spLocks/>
            </p:cNvSpPr>
            <p:nvPr/>
          </p:nvSpPr>
          <p:spPr bwMode="auto">
            <a:xfrm>
              <a:off x="1945" y="165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4" name="Freeform 435"/>
            <p:cNvSpPr>
              <a:spLocks/>
            </p:cNvSpPr>
            <p:nvPr/>
          </p:nvSpPr>
          <p:spPr bwMode="auto">
            <a:xfrm>
              <a:off x="1945" y="166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5" name="Freeform 436"/>
            <p:cNvSpPr>
              <a:spLocks/>
            </p:cNvSpPr>
            <p:nvPr/>
          </p:nvSpPr>
          <p:spPr bwMode="auto">
            <a:xfrm>
              <a:off x="1945" y="168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6" name="Freeform 437"/>
            <p:cNvSpPr>
              <a:spLocks/>
            </p:cNvSpPr>
            <p:nvPr/>
          </p:nvSpPr>
          <p:spPr bwMode="auto">
            <a:xfrm>
              <a:off x="1945" y="169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7" name="Freeform 438"/>
            <p:cNvSpPr>
              <a:spLocks/>
            </p:cNvSpPr>
            <p:nvPr/>
          </p:nvSpPr>
          <p:spPr bwMode="auto">
            <a:xfrm>
              <a:off x="1945" y="171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8" name="Freeform 439"/>
            <p:cNvSpPr>
              <a:spLocks/>
            </p:cNvSpPr>
            <p:nvPr/>
          </p:nvSpPr>
          <p:spPr bwMode="auto">
            <a:xfrm>
              <a:off x="1945" y="173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89" name="Freeform 440"/>
            <p:cNvSpPr>
              <a:spLocks/>
            </p:cNvSpPr>
            <p:nvPr/>
          </p:nvSpPr>
          <p:spPr bwMode="auto">
            <a:xfrm>
              <a:off x="1945" y="174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0" name="Freeform 441"/>
            <p:cNvSpPr>
              <a:spLocks/>
            </p:cNvSpPr>
            <p:nvPr/>
          </p:nvSpPr>
          <p:spPr bwMode="auto">
            <a:xfrm>
              <a:off x="1945" y="176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1" name="Freeform 442"/>
            <p:cNvSpPr>
              <a:spLocks/>
            </p:cNvSpPr>
            <p:nvPr/>
          </p:nvSpPr>
          <p:spPr bwMode="auto">
            <a:xfrm>
              <a:off x="1945" y="177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2" name="Freeform 443"/>
            <p:cNvSpPr>
              <a:spLocks/>
            </p:cNvSpPr>
            <p:nvPr/>
          </p:nvSpPr>
          <p:spPr bwMode="auto">
            <a:xfrm>
              <a:off x="1945" y="179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3" name="Freeform 444"/>
            <p:cNvSpPr>
              <a:spLocks/>
            </p:cNvSpPr>
            <p:nvPr/>
          </p:nvSpPr>
          <p:spPr bwMode="auto">
            <a:xfrm>
              <a:off x="1945" y="180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4" name="Freeform 445"/>
            <p:cNvSpPr>
              <a:spLocks/>
            </p:cNvSpPr>
            <p:nvPr/>
          </p:nvSpPr>
          <p:spPr bwMode="auto">
            <a:xfrm>
              <a:off x="1945" y="182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5" name="Freeform 446"/>
            <p:cNvSpPr>
              <a:spLocks/>
            </p:cNvSpPr>
            <p:nvPr/>
          </p:nvSpPr>
          <p:spPr bwMode="auto">
            <a:xfrm>
              <a:off x="1945" y="183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6" name="Freeform 447"/>
            <p:cNvSpPr>
              <a:spLocks/>
            </p:cNvSpPr>
            <p:nvPr/>
          </p:nvSpPr>
          <p:spPr bwMode="auto">
            <a:xfrm>
              <a:off x="1945" y="185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7" name="Freeform 448"/>
            <p:cNvSpPr>
              <a:spLocks/>
            </p:cNvSpPr>
            <p:nvPr/>
          </p:nvSpPr>
          <p:spPr bwMode="auto">
            <a:xfrm>
              <a:off x="1945" y="1866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8" name="Freeform 449"/>
            <p:cNvSpPr>
              <a:spLocks/>
            </p:cNvSpPr>
            <p:nvPr/>
          </p:nvSpPr>
          <p:spPr bwMode="auto">
            <a:xfrm>
              <a:off x="1945" y="188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99" name="Freeform 450"/>
            <p:cNvSpPr>
              <a:spLocks/>
            </p:cNvSpPr>
            <p:nvPr/>
          </p:nvSpPr>
          <p:spPr bwMode="auto">
            <a:xfrm>
              <a:off x="1945" y="189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0" name="Freeform 451"/>
            <p:cNvSpPr>
              <a:spLocks/>
            </p:cNvSpPr>
            <p:nvPr/>
          </p:nvSpPr>
          <p:spPr bwMode="auto">
            <a:xfrm>
              <a:off x="1945" y="191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1" name="Freeform 452"/>
            <p:cNvSpPr>
              <a:spLocks/>
            </p:cNvSpPr>
            <p:nvPr/>
          </p:nvSpPr>
          <p:spPr bwMode="auto">
            <a:xfrm>
              <a:off x="1945" y="192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2" name="Freeform 453"/>
            <p:cNvSpPr>
              <a:spLocks/>
            </p:cNvSpPr>
            <p:nvPr/>
          </p:nvSpPr>
          <p:spPr bwMode="auto">
            <a:xfrm>
              <a:off x="1945" y="1942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3" name="Freeform 454"/>
            <p:cNvSpPr>
              <a:spLocks/>
            </p:cNvSpPr>
            <p:nvPr/>
          </p:nvSpPr>
          <p:spPr bwMode="auto">
            <a:xfrm>
              <a:off x="1945" y="195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4" name="Freeform 455"/>
            <p:cNvSpPr>
              <a:spLocks/>
            </p:cNvSpPr>
            <p:nvPr/>
          </p:nvSpPr>
          <p:spPr bwMode="auto">
            <a:xfrm>
              <a:off x="1945" y="197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5" name="Freeform 456"/>
            <p:cNvSpPr>
              <a:spLocks/>
            </p:cNvSpPr>
            <p:nvPr/>
          </p:nvSpPr>
          <p:spPr bwMode="auto">
            <a:xfrm>
              <a:off x="1945" y="198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6" name="Freeform 457"/>
            <p:cNvSpPr>
              <a:spLocks/>
            </p:cNvSpPr>
            <p:nvPr/>
          </p:nvSpPr>
          <p:spPr bwMode="auto">
            <a:xfrm>
              <a:off x="1945" y="200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7" name="Freeform 458"/>
            <p:cNvSpPr>
              <a:spLocks/>
            </p:cNvSpPr>
            <p:nvPr/>
          </p:nvSpPr>
          <p:spPr bwMode="auto">
            <a:xfrm>
              <a:off x="1945" y="201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8" name="Freeform 459"/>
            <p:cNvSpPr>
              <a:spLocks/>
            </p:cNvSpPr>
            <p:nvPr/>
          </p:nvSpPr>
          <p:spPr bwMode="auto">
            <a:xfrm>
              <a:off x="1945" y="203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09" name="Freeform 460"/>
            <p:cNvSpPr>
              <a:spLocks/>
            </p:cNvSpPr>
            <p:nvPr/>
          </p:nvSpPr>
          <p:spPr bwMode="auto">
            <a:xfrm>
              <a:off x="1945" y="204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0" name="Freeform 461"/>
            <p:cNvSpPr>
              <a:spLocks/>
            </p:cNvSpPr>
            <p:nvPr/>
          </p:nvSpPr>
          <p:spPr bwMode="auto">
            <a:xfrm>
              <a:off x="1945" y="206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1" name="Freeform 462"/>
            <p:cNvSpPr>
              <a:spLocks/>
            </p:cNvSpPr>
            <p:nvPr/>
          </p:nvSpPr>
          <p:spPr bwMode="auto">
            <a:xfrm>
              <a:off x="1945" y="207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2" name="Freeform 463"/>
            <p:cNvSpPr>
              <a:spLocks/>
            </p:cNvSpPr>
            <p:nvPr/>
          </p:nvSpPr>
          <p:spPr bwMode="auto">
            <a:xfrm>
              <a:off x="1945" y="209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3" name="Freeform 464"/>
            <p:cNvSpPr>
              <a:spLocks/>
            </p:cNvSpPr>
            <p:nvPr/>
          </p:nvSpPr>
          <p:spPr bwMode="auto">
            <a:xfrm>
              <a:off x="1945" y="211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4" name="Freeform 465"/>
            <p:cNvSpPr>
              <a:spLocks/>
            </p:cNvSpPr>
            <p:nvPr/>
          </p:nvSpPr>
          <p:spPr bwMode="auto">
            <a:xfrm>
              <a:off x="1945" y="212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5" name="Freeform 466"/>
            <p:cNvSpPr>
              <a:spLocks/>
            </p:cNvSpPr>
            <p:nvPr/>
          </p:nvSpPr>
          <p:spPr bwMode="auto">
            <a:xfrm>
              <a:off x="1945" y="214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6" name="Freeform 467"/>
            <p:cNvSpPr>
              <a:spLocks/>
            </p:cNvSpPr>
            <p:nvPr/>
          </p:nvSpPr>
          <p:spPr bwMode="auto">
            <a:xfrm>
              <a:off x="1945" y="215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7" name="Freeform 468"/>
            <p:cNvSpPr>
              <a:spLocks/>
            </p:cNvSpPr>
            <p:nvPr/>
          </p:nvSpPr>
          <p:spPr bwMode="auto">
            <a:xfrm>
              <a:off x="1945" y="217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8" name="Freeform 469"/>
            <p:cNvSpPr>
              <a:spLocks/>
            </p:cNvSpPr>
            <p:nvPr/>
          </p:nvSpPr>
          <p:spPr bwMode="auto">
            <a:xfrm>
              <a:off x="1945" y="218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19" name="Freeform 470"/>
            <p:cNvSpPr>
              <a:spLocks/>
            </p:cNvSpPr>
            <p:nvPr/>
          </p:nvSpPr>
          <p:spPr bwMode="auto">
            <a:xfrm>
              <a:off x="1945" y="220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0" name="Freeform 471"/>
            <p:cNvSpPr>
              <a:spLocks/>
            </p:cNvSpPr>
            <p:nvPr/>
          </p:nvSpPr>
          <p:spPr bwMode="auto">
            <a:xfrm>
              <a:off x="1945" y="221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1" name="Freeform 472"/>
            <p:cNvSpPr>
              <a:spLocks/>
            </p:cNvSpPr>
            <p:nvPr/>
          </p:nvSpPr>
          <p:spPr bwMode="auto">
            <a:xfrm>
              <a:off x="1945" y="223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2" name="Freeform 473"/>
            <p:cNvSpPr>
              <a:spLocks/>
            </p:cNvSpPr>
            <p:nvPr/>
          </p:nvSpPr>
          <p:spPr bwMode="auto">
            <a:xfrm>
              <a:off x="1945" y="224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3" name="Freeform 474"/>
            <p:cNvSpPr>
              <a:spLocks/>
            </p:cNvSpPr>
            <p:nvPr/>
          </p:nvSpPr>
          <p:spPr bwMode="auto">
            <a:xfrm>
              <a:off x="1945" y="226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4" name="Freeform 475"/>
            <p:cNvSpPr>
              <a:spLocks/>
            </p:cNvSpPr>
            <p:nvPr/>
          </p:nvSpPr>
          <p:spPr bwMode="auto">
            <a:xfrm>
              <a:off x="1945" y="227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5" name="Freeform 476"/>
            <p:cNvSpPr>
              <a:spLocks/>
            </p:cNvSpPr>
            <p:nvPr/>
          </p:nvSpPr>
          <p:spPr bwMode="auto">
            <a:xfrm>
              <a:off x="1945" y="229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6" name="Freeform 477"/>
            <p:cNvSpPr>
              <a:spLocks/>
            </p:cNvSpPr>
            <p:nvPr/>
          </p:nvSpPr>
          <p:spPr bwMode="auto">
            <a:xfrm>
              <a:off x="1945" y="230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7" name="Freeform 478"/>
            <p:cNvSpPr>
              <a:spLocks/>
            </p:cNvSpPr>
            <p:nvPr/>
          </p:nvSpPr>
          <p:spPr bwMode="auto">
            <a:xfrm>
              <a:off x="1945" y="232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8" name="Freeform 479"/>
            <p:cNvSpPr>
              <a:spLocks/>
            </p:cNvSpPr>
            <p:nvPr/>
          </p:nvSpPr>
          <p:spPr bwMode="auto">
            <a:xfrm>
              <a:off x="1945" y="2337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29" name="Freeform 480"/>
            <p:cNvSpPr>
              <a:spLocks/>
            </p:cNvSpPr>
            <p:nvPr/>
          </p:nvSpPr>
          <p:spPr bwMode="auto">
            <a:xfrm>
              <a:off x="1945" y="235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0" name="Freeform 481"/>
            <p:cNvSpPr>
              <a:spLocks/>
            </p:cNvSpPr>
            <p:nvPr/>
          </p:nvSpPr>
          <p:spPr bwMode="auto">
            <a:xfrm>
              <a:off x="1945" y="236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1" name="Freeform 482"/>
            <p:cNvSpPr>
              <a:spLocks/>
            </p:cNvSpPr>
            <p:nvPr/>
          </p:nvSpPr>
          <p:spPr bwMode="auto">
            <a:xfrm>
              <a:off x="1945" y="238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2" name="Freeform 483"/>
            <p:cNvSpPr>
              <a:spLocks/>
            </p:cNvSpPr>
            <p:nvPr/>
          </p:nvSpPr>
          <p:spPr bwMode="auto">
            <a:xfrm>
              <a:off x="1945" y="239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3" name="Freeform 484"/>
            <p:cNvSpPr>
              <a:spLocks/>
            </p:cNvSpPr>
            <p:nvPr/>
          </p:nvSpPr>
          <p:spPr bwMode="auto">
            <a:xfrm>
              <a:off x="1945" y="2413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4" name="Freeform 485"/>
            <p:cNvSpPr>
              <a:spLocks/>
            </p:cNvSpPr>
            <p:nvPr/>
          </p:nvSpPr>
          <p:spPr bwMode="auto">
            <a:xfrm>
              <a:off x="1945" y="242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5" name="Freeform 486"/>
            <p:cNvSpPr>
              <a:spLocks/>
            </p:cNvSpPr>
            <p:nvPr/>
          </p:nvSpPr>
          <p:spPr bwMode="auto">
            <a:xfrm>
              <a:off x="1945" y="244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6" name="Freeform 487"/>
            <p:cNvSpPr>
              <a:spLocks/>
            </p:cNvSpPr>
            <p:nvPr/>
          </p:nvSpPr>
          <p:spPr bwMode="auto">
            <a:xfrm>
              <a:off x="1945" y="245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7" name="Freeform 488"/>
            <p:cNvSpPr>
              <a:spLocks/>
            </p:cNvSpPr>
            <p:nvPr/>
          </p:nvSpPr>
          <p:spPr bwMode="auto">
            <a:xfrm>
              <a:off x="1945" y="247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8" name="Freeform 489"/>
            <p:cNvSpPr>
              <a:spLocks/>
            </p:cNvSpPr>
            <p:nvPr/>
          </p:nvSpPr>
          <p:spPr bwMode="auto">
            <a:xfrm>
              <a:off x="1945" y="248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39" name="Freeform 490"/>
            <p:cNvSpPr>
              <a:spLocks/>
            </p:cNvSpPr>
            <p:nvPr/>
          </p:nvSpPr>
          <p:spPr bwMode="auto">
            <a:xfrm>
              <a:off x="1945" y="250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0" name="Freeform 491"/>
            <p:cNvSpPr>
              <a:spLocks/>
            </p:cNvSpPr>
            <p:nvPr/>
          </p:nvSpPr>
          <p:spPr bwMode="auto">
            <a:xfrm>
              <a:off x="1945" y="252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1" name="Freeform 492"/>
            <p:cNvSpPr>
              <a:spLocks/>
            </p:cNvSpPr>
            <p:nvPr/>
          </p:nvSpPr>
          <p:spPr bwMode="auto">
            <a:xfrm>
              <a:off x="1945" y="253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2" name="Freeform 493"/>
            <p:cNvSpPr>
              <a:spLocks/>
            </p:cNvSpPr>
            <p:nvPr/>
          </p:nvSpPr>
          <p:spPr bwMode="auto">
            <a:xfrm>
              <a:off x="1945" y="255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3" name="Freeform 494"/>
            <p:cNvSpPr>
              <a:spLocks/>
            </p:cNvSpPr>
            <p:nvPr/>
          </p:nvSpPr>
          <p:spPr bwMode="auto">
            <a:xfrm>
              <a:off x="1945" y="2565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4" name="Freeform 495"/>
            <p:cNvSpPr>
              <a:spLocks/>
            </p:cNvSpPr>
            <p:nvPr/>
          </p:nvSpPr>
          <p:spPr bwMode="auto">
            <a:xfrm>
              <a:off x="1945" y="2581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5" name="Freeform 496"/>
            <p:cNvSpPr>
              <a:spLocks/>
            </p:cNvSpPr>
            <p:nvPr/>
          </p:nvSpPr>
          <p:spPr bwMode="auto">
            <a:xfrm>
              <a:off x="1945" y="2596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6" name="Freeform 497"/>
            <p:cNvSpPr>
              <a:spLocks/>
            </p:cNvSpPr>
            <p:nvPr/>
          </p:nvSpPr>
          <p:spPr bwMode="auto">
            <a:xfrm>
              <a:off x="1945" y="261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7" name="Freeform 498"/>
            <p:cNvSpPr>
              <a:spLocks/>
            </p:cNvSpPr>
            <p:nvPr/>
          </p:nvSpPr>
          <p:spPr bwMode="auto">
            <a:xfrm>
              <a:off x="1945" y="262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8" name="Freeform 499"/>
            <p:cNvSpPr>
              <a:spLocks/>
            </p:cNvSpPr>
            <p:nvPr/>
          </p:nvSpPr>
          <p:spPr bwMode="auto">
            <a:xfrm>
              <a:off x="1945" y="26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9" name="Freeform 500"/>
            <p:cNvSpPr>
              <a:spLocks/>
            </p:cNvSpPr>
            <p:nvPr/>
          </p:nvSpPr>
          <p:spPr bwMode="auto">
            <a:xfrm>
              <a:off x="1945" y="2657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0" name="Freeform 501"/>
            <p:cNvSpPr>
              <a:spLocks/>
            </p:cNvSpPr>
            <p:nvPr/>
          </p:nvSpPr>
          <p:spPr bwMode="auto">
            <a:xfrm>
              <a:off x="1945" y="2672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1" name="Freeform 502"/>
            <p:cNvSpPr>
              <a:spLocks/>
            </p:cNvSpPr>
            <p:nvPr/>
          </p:nvSpPr>
          <p:spPr bwMode="auto">
            <a:xfrm>
              <a:off x="1945" y="268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2" name="Freeform 503"/>
            <p:cNvSpPr>
              <a:spLocks/>
            </p:cNvSpPr>
            <p:nvPr/>
          </p:nvSpPr>
          <p:spPr bwMode="auto">
            <a:xfrm>
              <a:off x="1945" y="2702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3" name="Freeform 504"/>
            <p:cNvSpPr>
              <a:spLocks/>
            </p:cNvSpPr>
            <p:nvPr/>
          </p:nvSpPr>
          <p:spPr bwMode="auto">
            <a:xfrm>
              <a:off x="1945" y="2717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4" name="Freeform 505"/>
            <p:cNvSpPr>
              <a:spLocks/>
            </p:cNvSpPr>
            <p:nvPr/>
          </p:nvSpPr>
          <p:spPr bwMode="auto">
            <a:xfrm>
              <a:off x="1945" y="273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5" name="Freeform 506"/>
            <p:cNvSpPr>
              <a:spLocks/>
            </p:cNvSpPr>
            <p:nvPr/>
          </p:nvSpPr>
          <p:spPr bwMode="auto">
            <a:xfrm>
              <a:off x="1945" y="2748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6" name="Freeform 507"/>
            <p:cNvSpPr>
              <a:spLocks/>
            </p:cNvSpPr>
            <p:nvPr/>
          </p:nvSpPr>
          <p:spPr bwMode="auto">
            <a:xfrm>
              <a:off x="1945" y="2763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7" name="Freeform 508"/>
            <p:cNvSpPr>
              <a:spLocks/>
            </p:cNvSpPr>
            <p:nvPr/>
          </p:nvSpPr>
          <p:spPr bwMode="auto">
            <a:xfrm>
              <a:off x="1945" y="2778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8" name="Freeform 509"/>
            <p:cNvSpPr>
              <a:spLocks/>
            </p:cNvSpPr>
            <p:nvPr/>
          </p:nvSpPr>
          <p:spPr bwMode="auto">
            <a:xfrm>
              <a:off x="1945" y="2793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59" name="Freeform 510"/>
            <p:cNvSpPr>
              <a:spLocks/>
            </p:cNvSpPr>
            <p:nvPr/>
          </p:nvSpPr>
          <p:spPr bwMode="auto">
            <a:xfrm>
              <a:off x="1945" y="2808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0" name="Freeform 511"/>
            <p:cNvSpPr>
              <a:spLocks/>
            </p:cNvSpPr>
            <p:nvPr/>
          </p:nvSpPr>
          <p:spPr bwMode="auto">
            <a:xfrm>
              <a:off x="1945" y="2824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1" name="Freeform 512"/>
            <p:cNvSpPr>
              <a:spLocks/>
            </p:cNvSpPr>
            <p:nvPr/>
          </p:nvSpPr>
          <p:spPr bwMode="auto">
            <a:xfrm>
              <a:off x="1945" y="2839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2" name="Freeform 513"/>
            <p:cNvSpPr>
              <a:spLocks/>
            </p:cNvSpPr>
            <p:nvPr/>
          </p:nvSpPr>
          <p:spPr bwMode="auto">
            <a:xfrm>
              <a:off x="1945" y="2854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3" name="Freeform 514"/>
            <p:cNvSpPr>
              <a:spLocks/>
            </p:cNvSpPr>
            <p:nvPr/>
          </p:nvSpPr>
          <p:spPr bwMode="auto">
            <a:xfrm>
              <a:off x="1945" y="2869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4" name="Freeform 515"/>
            <p:cNvSpPr>
              <a:spLocks/>
            </p:cNvSpPr>
            <p:nvPr/>
          </p:nvSpPr>
          <p:spPr bwMode="auto">
            <a:xfrm>
              <a:off x="1945" y="2884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5" name="Freeform 516"/>
            <p:cNvSpPr>
              <a:spLocks/>
            </p:cNvSpPr>
            <p:nvPr/>
          </p:nvSpPr>
          <p:spPr bwMode="auto">
            <a:xfrm>
              <a:off x="1945" y="2900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6" name="Freeform 517"/>
            <p:cNvSpPr>
              <a:spLocks/>
            </p:cNvSpPr>
            <p:nvPr/>
          </p:nvSpPr>
          <p:spPr bwMode="auto">
            <a:xfrm>
              <a:off x="1945" y="2915"/>
              <a:ext cx="7" cy="7"/>
            </a:xfrm>
            <a:custGeom>
              <a:avLst/>
              <a:gdLst>
                <a:gd name="T0" fmla="*/ 7 w 7"/>
                <a:gd name="T1" fmla="*/ 5 h 7"/>
                <a:gd name="T2" fmla="*/ 7 w 7"/>
                <a:gd name="T3" fmla="*/ 2 h 7"/>
                <a:gd name="T4" fmla="*/ 5 w 7"/>
                <a:gd name="T5" fmla="*/ 0 h 7"/>
                <a:gd name="T6" fmla="*/ 2 w 7"/>
                <a:gd name="T7" fmla="*/ 0 h 7"/>
                <a:gd name="T8" fmla="*/ 0 w 7"/>
                <a:gd name="T9" fmla="*/ 2 h 7"/>
                <a:gd name="T10" fmla="*/ 0 w 7"/>
                <a:gd name="T11" fmla="*/ 5 h 7"/>
                <a:gd name="T12" fmla="*/ 0 w 7"/>
                <a:gd name="T13" fmla="*/ 5 h 7"/>
                <a:gd name="T14" fmla="*/ 2 w 7"/>
                <a:gd name="T15" fmla="*/ 7 h 7"/>
                <a:gd name="T16" fmla="*/ 2 w 7"/>
                <a:gd name="T17" fmla="*/ 7 h 7"/>
                <a:gd name="T18" fmla="*/ 7 w 7"/>
                <a:gd name="T19" fmla="*/ 7 h 7"/>
                <a:gd name="T20" fmla="*/ 7 w 7"/>
                <a:gd name="T21" fmla="*/ 5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67" name="Freeform 518"/>
            <p:cNvSpPr>
              <a:spLocks/>
            </p:cNvSpPr>
            <p:nvPr/>
          </p:nvSpPr>
          <p:spPr bwMode="auto">
            <a:xfrm>
              <a:off x="1945" y="2930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659"/>
          <p:cNvGrpSpPr>
            <a:grpSpLocks/>
          </p:cNvGrpSpPr>
          <p:nvPr/>
        </p:nvGrpSpPr>
        <p:grpSpPr bwMode="auto">
          <a:xfrm>
            <a:off x="2179638" y="4908550"/>
            <a:ext cx="3333750" cy="12700"/>
            <a:chOff x="1373" y="3092"/>
            <a:chExt cx="2100" cy="8"/>
          </a:xfrm>
        </p:grpSpPr>
        <p:sp>
          <p:nvSpPr>
            <p:cNvPr id="40796" name="Freeform 520"/>
            <p:cNvSpPr>
              <a:spLocks/>
            </p:cNvSpPr>
            <p:nvPr/>
          </p:nvSpPr>
          <p:spPr bwMode="auto">
            <a:xfrm>
              <a:off x="1373" y="3092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7" name="Freeform 521"/>
            <p:cNvSpPr>
              <a:spLocks/>
            </p:cNvSpPr>
            <p:nvPr/>
          </p:nvSpPr>
          <p:spPr bwMode="auto">
            <a:xfrm>
              <a:off x="138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8" name="Freeform 522"/>
            <p:cNvSpPr>
              <a:spLocks/>
            </p:cNvSpPr>
            <p:nvPr/>
          </p:nvSpPr>
          <p:spPr bwMode="auto">
            <a:xfrm>
              <a:off x="1401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9" name="Freeform 523"/>
            <p:cNvSpPr>
              <a:spLocks/>
            </p:cNvSpPr>
            <p:nvPr/>
          </p:nvSpPr>
          <p:spPr bwMode="auto">
            <a:xfrm>
              <a:off x="1416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0" name="Freeform 524"/>
            <p:cNvSpPr>
              <a:spLocks/>
            </p:cNvSpPr>
            <p:nvPr/>
          </p:nvSpPr>
          <p:spPr bwMode="auto">
            <a:xfrm>
              <a:off x="1431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1" name="Freeform 525"/>
            <p:cNvSpPr>
              <a:spLocks/>
            </p:cNvSpPr>
            <p:nvPr/>
          </p:nvSpPr>
          <p:spPr bwMode="auto">
            <a:xfrm>
              <a:off x="144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2" name="Freeform 526"/>
            <p:cNvSpPr>
              <a:spLocks/>
            </p:cNvSpPr>
            <p:nvPr/>
          </p:nvSpPr>
          <p:spPr bwMode="auto">
            <a:xfrm>
              <a:off x="1461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3" name="Freeform 527"/>
            <p:cNvSpPr>
              <a:spLocks/>
            </p:cNvSpPr>
            <p:nvPr/>
          </p:nvSpPr>
          <p:spPr bwMode="auto">
            <a:xfrm>
              <a:off x="147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4" name="Freeform 528"/>
            <p:cNvSpPr>
              <a:spLocks/>
            </p:cNvSpPr>
            <p:nvPr/>
          </p:nvSpPr>
          <p:spPr bwMode="auto">
            <a:xfrm>
              <a:off x="149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5" name="Freeform 529"/>
            <p:cNvSpPr>
              <a:spLocks/>
            </p:cNvSpPr>
            <p:nvPr/>
          </p:nvSpPr>
          <p:spPr bwMode="auto">
            <a:xfrm>
              <a:off x="1507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6" name="Freeform 530"/>
            <p:cNvSpPr>
              <a:spLocks/>
            </p:cNvSpPr>
            <p:nvPr/>
          </p:nvSpPr>
          <p:spPr bwMode="auto">
            <a:xfrm>
              <a:off x="152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7" name="Freeform 531"/>
            <p:cNvSpPr>
              <a:spLocks/>
            </p:cNvSpPr>
            <p:nvPr/>
          </p:nvSpPr>
          <p:spPr bwMode="auto">
            <a:xfrm>
              <a:off x="1537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8" name="Freeform 532"/>
            <p:cNvSpPr>
              <a:spLocks/>
            </p:cNvSpPr>
            <p:nvPr/>
          </p:nvSpPr>
          <p:spPr bwMode="auto">
            <a:xfrm>
              <a:off x="155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09" name="Freeform 533"/>
            <p:cNvSpPr>
              <a:spLocks/>
            </p:cNvSpPr>
            <p:nvPr/>
          </p:nvSpPr>
          <p:spPr bwMode="auto">
            <a:xfrm>
              <a:off x="156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0" name="Freeform 534"/>
            <p:cNvSpPr>
              <a:spLocks/>
            </p:cNvSpPr>
            <p:nvPr/>
          </p:nvSpPr>
          <p:spPr bwMode="auto">
            <a:xfrm>
              <a:off x="1583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1" name="Freeform 535"/>
            <p:cNvSpPr>
              <a:spLocks/>
            </p:cNvSpPr>
            <p:nvPr/>
          </p:nvSpPr>
          <p:spPr bwMode="auto">
            <a:xfrm>
              <a:off x="159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2" name="Freeform 536"/>
            <p:cNvSpPr>
              <a:spLocks/>
            </p:cNvSpPr>
            <p:nvPr/>
          </p:nvSpPr>
          <p:spPr bwMode="auto">
            <a:xfrm>
              <a:off x="161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3" name="Freeform 537"/>
            <p:cNvSpPr>
              <a:spLocks/>
            </p:cNvSpPr>
            <p:nvPr/>
          </p:nvSpPr>
          <p:spPr bwMode="auto">
            <a:xfrm>
              <a:off x="1628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4" name="Freeform 538"/>
            <p:cNvSpPr>
              <a:spLocks/>
            </p:cNvSpPr>
            <p:nvPr/>
          </p:nvSpPr>
          <p:spPr bwMode="auto">
            <a:xfrm>
              <a:off x="1643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5" name="Freeform 539"/>
            <p:cNvSpPr>
              <a:spLocks/>
            </p:cNvSpPr>
            <p:nvPr/>
          </p:nvSpPr>
          <p:spPr bwMode="auto">
            <a:xfrm>
              <a:off x="1659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6" name="Freeform 540"/>
            <p:cNvSpPr>
              <a:spLocks/>
            </p:cNvSpPr>
            <p:nvPr/>
          </p:nvSpPr>
          <p:spPr bwMode="auto">
            <a:xfrm>
              <a:off x="1674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7" name="Freeform 541"/>
            <p:cNvSpPr>
              <a:spLocks/>
            </p:cNvSpPr>
            <p:nvPr/>
          </p:nvSpPr>
          <p:spPr bwMode="auto">
            <a:xfrm>
              <a:off x="168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8" name="Freeform 542"/>
            <p:cNvSpPr>
              <a:spLocks/>
            </p:cNvSpPr>
            <p:nvPr/>
          </p:nvSpPr>
          <p:spPr bwMode="auto">
            <a:xfrm>
              <a:off x="1704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19" name="Freeform 543"/>
            <p:cNvSpPr>
              <a:spLocks/>
            </p:cNvSpPr>
            <p:nvPr/>
          </p:nvSpPr>
          <p:spPr bwMode="auto">
            <a:xfrm>
              <a:off x="171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0" name="Freeform 544"/>
            <p:cNvSpPr>
              <a:spLocks/>
            </p:cNvSpPr>
            <p:nvPr/>
          </p:nvSpPr>
          <p:spPr bwMode="auto">
            <a:xfrm>
              <a:off x="173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1" name="Freeform 545"/>
            <p:cNvSpPr>
              <a:spLocks/>
            </p:cNvSpPr>
            <p:nvPr/>
          </p:nvSpPr>
          <p:spPr bwMode="auto">
            <a:xfrm>
              <a:off x="1750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2" name="Freeform 546"/>
            <p:cNvSpPr>
              <a:spLocks/>
            </p:cNvSpPr>
            <p:nvPr/>
          </p:nvSpPr>
          <p:spPr bwMode="auto">
            <a:xfrm>
              <a:off x="176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3" name="Freeform 547"/>
            <p:cNvSpPr>
              <a:spLocks/>
            </p:cNvSpPr>
            <p:nvPr/>
          </p:nvSpPr>
          <p:spPr bwMode="auto">
            <a:xfrm>
              <a:off x="178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4" name="Freeform 548"/>
            <p:cNvSpPr>
              <a:spLocks/>
            </p:cNvSpPr>
            <p:nvPr/>
          </p:nvSpPr>
          <p:spPr bwMode="auto">
            <a:xfrm>
              <a:off x="179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5" name="Freeform 549"/>
            <p:cNvSpPr>
              <a:spLocks/>
            </p:cNvSpPr>
            <p:nvPr/>
          </p:nvSpPr>
          <p:spPr bwMode="auto">
            <a:xfrm>
              <a:off x="1810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6" name="Freeform 550"/>
            <p:cNvSpPr>
              <a:spLocks/>
            </p:cNvSpPr>
            <p:nvPr/>
          </p:nvSpPr>
          <p:spPr bwMode="auto">
            <a:xfrm>
              <a:off x="1826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7" name="Freeform 551"/>
            <p:cNvSpPr>
              <a:spLocks/>
            </p:cNvSpPr>
            <p:nvPr/>
          </p:nvSpPr>
          <p:spPr bwMode="auto">
            <a:xfrm>
              <a:off x="1841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8" name="Freeform 552"/>
            <p:cNvSpPr>
              <a:spLocks/>
            </p:cNvSpPr>
            <p:nvPr/>
          </p:nvSpPr>
          <p:spPr bwMode="auto">
            <a:xfrm>
              <a:off x="185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29" name="Freeform 553"/>
            <p:cNvSpPr>
              <a:spLocks/>
            </p:cNvSpPr>
            <p:nvPr/>
          </p:nvSpPr>
          <p:spPr bwMode="auto">
            <a:xfrm>
              <a:off x="1871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0" name="Freeform 554"/>
            <p:cNvSpPr>
              <a:spLocks/>
            </p:cNvSpPr>
            <p:nvPr/>
          </p:nvSpPr>
          <p:spPr bwMode="auto">
            <a:xfrm>
              <a:off x="188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1" name="Freeform 555"/>
            <p:cNvSpPr>
              <a:spLocks/>
            </p:cNvSpPr>
            <p:nvPr/>
          </p:nvSpPr>
          <p:spPr bwMode="auto">
            <a:xfrm>
              <a:off x="190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2" name="Freeform 556"/>
            <p:cNvSpPr>
              <a:spLocks/>
            </p:cNvSpPr>
            <p:nvPr/>
          </p:nvSpPr>
          <p:spPr bwMode="auto">
            <a:xfrm>
              <a:off x="1917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3" name="Freeform 557"/>
            <p:cNvSpPr>
              <a:spLocks/>
            </p:cNvSpPr>
            <p:nvPr/>
          </p:nvSpPr>
          <p:spPr bwMode="auto">
            <a:xfrm>
              <a:off x="193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4" name="Freeform 558"/>
            <p:cNvSpPr>
              <a:spLocks/>
            </p:cNvSpPr>
            <p:nvPr/>
          </p:nvSpPr>
          <p:spPr bwMode="auto">
            <a:xfrm>
              <a:off x="1947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5" name="Freeform 559"/>
            <p:cNvSpPr>
              <a:spLocks/>
            </p:cNvSpPr>
            <p:nvPr/>
          </p:nvSpPr>
          <p:spPr bwMode="auto">
            <a:xfrm>
              <a:off x="196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6" name="Freeform 560"/>
            <p:cNvSpPr>
              <a:spLocks/>
            </p:cNvSpPr>
            <p:nvPr/>
          </p:nvSpPr>
          <p:spPr bwMode="auto">
            <a:xfrm>
              <a:off x="197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7" name="Freeform 561"/>
            <p:cNvSpPr>
              <a:spLocks/>
            </p:cNvSpPr>
            <p:nvPr/>
          </p:nvSpPr>
          <p:spPr bwMode="auto">
            <a:xfrm>
              <a:off x="1993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8" name="Freeform 562"/>
            <p:cNvSpPr>
              <a:spLocks/>
            </p:cNvSpPr>
            <p:nvPr/>
          </p:nvSpPr>
          <p:spPr bwMode="auto">
            <a:xfrm>
              <a:off x="200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39" name="Freeform 563"/>
            <p:cNvSpPr>
              <a:spLocks/>
            </p:cNvSpPr>
            <p:nvPr/>
          </p:nvSpPr>
          <p:spPr bwMode="auto">
            <a:xfrm>
              <a:off x="202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0" name="Freeform 564"/>
            <p:cNvSpPr>
              <a:spLocks/>
            </p:cNvSpPr>
            <p:nvPr/>
          </p:nvSpPr>
          <p:spPr bwMode="auto">
            <a:xfrm>
              <a:off x="2038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1" name="Freeform 565"/>
            <p:cNvSpPr>
              <a:spLocks/>
            </p:cNvSpPr>
            <p:nvPr/>
          </p:nvSpPr>
          <p:spPr bwMode="auto">
            <a:xfrm>
              <a:off x="205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2" name="Freeform 566"/>
            <p:cNvSpPr>
              <a:spLocks/>
            </p:cNvSpPr>
            <p:nvPr/>
          </p:nvSpPr>
          <p:spPr bwMode="auto">
            <a:xfrm>
              <a:off x="2069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3" name="Freeform 567"/>
            <p:cNvSpPr>
              <a:spLocks/>
            </p:cNvSpPr>
            <p:nvPr/>
          </p:nvSpPr>
          <p:spPr bwMode="auto">
            <a:xfrm>
              <a:off x="2084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4" name="Freeform 568"/>
            <p:cNvSpPr>
              <a:spLocks/>
            </p:cNvSpPr>
            <p:nvPr/>
          </p:nvSpPr>
          <p:spPr bwMode="auto">
            <a:xfrm>
              <a:off x="209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5" name="Freeform 569"/>
            <p:cNvSpPr>
              <a:spLocks/>
            </p:cNvSpPr>
            <p:nvPr/>
          </p:nvSpPr>
          <p:spPr bwMode="auto">
            <a:xfrm>
              <a:off x="2114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6" name="Freeform 570"/>
            <p:cNvSpPr>
              <a:spLocks/>
            </p:cNvSpPr>
            <p:nvPr/>
          </p:nvSpPr>
          <p:spPr bwMode="auto">
            <a:xfrm>
              <a:off x="212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7" name="Freeform 571"/>
            <p:cNvSpPr>
              <a:spLocks/>
            </p:cNvSpPr>
            <p:nvPr/>
          </p:nvSpPr>
          <p:spPr bwMode="auto">
            <a:xfrm>
              <a:off x="214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8" name="Freeform 572"/>
            <p:cNvSpPr>
              <a:spLocks/>
            </p:cNvSpPr>
            <p:nvPr/>
          </p:nvSpPr>
          <p:spPr bwMode="auto">
            <a:xfrm>
              <a:off x="2160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49" name="Freeform 573"/>
            <p:cNvSpPr>
              <a:spLocks/>
            </p:cNvSpPr>
            <p:nvPr/>
          </p:nvSpPr>
          <p:spPr bwMode="auto">
            <a:xfrm>
              <a:off x="217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0" name="Freeform 574"/>
            <p:cNvSpPr>
              <a:spLocks/>
            </p:cNvSpPr>
            <p:nvPr/>
          </p:nvSpPr>
          <p:spPr bwMode="auto">
            <a:xfrm>
              <a:off x="219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1" name="Freeform 575"/>
            <p:cNvSpPr>
              <a:spLocks/>
            </p:cNvSpPr>
            <p:nvPr/>
          </p:nvSpPr>
          <p:spPr bwMode="auto">
            <a:xfrm>
              <a:off x="220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2" name="Freeform 576"/>
            <p:cNvSpPr>
              <a:spLocks/>
            </p:cNvSpPr>
            <p:nvPr/>
          </p:nvSpPr>
          <p:spPr bwMode="auto">
            <a:xfrm>
              <a:off x="2220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3" name="Freeform 577"/>
            <p:cNvSpPr>
              <a:spLocks/>
            </p:cNvSpPr>
            <p:nvPr/>
          </p:nvSpPr>
          <p:spPr bwMode="auto">
            <a:xfrm>
              <a:off x="2236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4" name="Freeform 578"/>
            <p:cNvSpPr>
              <a:spLocks/>
            </p:cNvSpPr>
            <p:nvPr/>
          </p:nvSpPr>
          <p:spPr bwMode="auto">
            <a:xfrm>
              <a:off x="2251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5" name="Freeform 579"/>
            <p:cNvSpPr>
              <a:spLocks/>
            </p:cNvSpPr>
            <p:nvPr/>
          </p:nvSpPr>
          <p:spPr bwMode="auto">
            <a:xfrm>
              <a:off x="226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6" name="Freeform 580"/>
            <p:cNvSpPr>
              <a:spLocks/>
            </p:cNvSpPr>
            <p:nvPr/>
          </p:nvSpPr>
          <p:spPr bwMode="auto">
            <a:xfrm>
              <a:off x="2281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7" name="Freeform 581"/>
            <p:cNvSpPr>
              <a:spLocks/>
            </p:cNvSpPr>
            <p:nvPr/>
          </p:nvSpPr>
          <p:spPr bwMode="auto">
            <a:xfrm>
              <a:off x="229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8" name="Freeform 582"/>
            <p:cNvSpPr>
              <a:spLocks/>
            </p:cNvSpPr>
            <p:nvPr/>
          </p:nvSpPr>
          <p:spPr bwMode="auto">
            <a:xfrm>
              <a:off x="231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59" name="Freeform 583"/>
            <p:cNvSpPr>
              <a:spLocks/>
            </p:cNvSpPr>
            <p:nvPr/>
          </p:nvSpPr>
          <p:spPr bwMode="auto">
            <a:xfrm>
              <a:off x="2327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0" name="Freeform 584"/>
            <p:cNvSpPr>
              <a:spLocks/>
            </p:cNvSpPr>
            <p:nvPr/>
          </p:nvSpPr>
          <p:spPr bwMode="auto">
            <a:xfrm>
              <a:off x="234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1" name="Freeform 585"/>
            <p:cNvSpPr>
              <a:spLocks/>
            </p:cNvSpPr>
            <p:nvPr/>
          </p:nvSpPr>
          <p:spPr bwMode="auto">
            <a:xfrm>
              <a:off x="2357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2" name="Freeform 586"/>
            <p:cNvSpPr>
              <a:spLocks/>
            </p:cNvSpPr>
            <p:nvPr/>
          </p:nvSpPr>
          <p:spPr bwMode="auto">
            <a:xfrm>
              <a:off x="237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3" name="Freeform 587"/>
            <p:cNvSpPr>
              <a:spLocks/>
            </p:cNvSpPr>
            <p:nvPr/>
          </p:nvSpPr>
          <p:spPr bwMode="auto">
            <a:xfrm>
              <a:off x="2387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4" name="Freeform 588"/>
            <p:cNvSpPr>
              <a:spLocks/>
            </p:cNvSpPr>
            <p:nvPr/>
          </p:nvSpPr>
          <p:spPr bwMode="auto">
            <a:xfrm>
              <a:off x="2403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5" name="Freeform 589"/>
            <p:cNvSpPr>
              <a:spLocks/>
            </p:cNvSpPr>
            <p:nvPr/>
          </p:nvSpPr>
          <p:spPr bwMode="auto">
            <a:xfrm>
              <a:off x="241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6" name="Freeform 590"/>
            <p:cNvSpPr>
              <a:spLocks/>
            </p:cNvSpPr>
            <p:nvPr/>
          </p:nvSpPr>
          <p:spPr bwMode="auto">
            <a:xfrm>
              <a:off x="243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7" name="Freeform 591"/>
            <p:cNvSpPr>
              <a:spLocks/>
            </p:cNvSpPr>
            <p:nvPr/>
          </p:nvSpPr>
          <p:spPr bwMode="auto">
            <a:xfrm>
              <a:off x="2448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8" name="Freeform 592"/>
            <p:cNvSpPr>
              <a:spLocks/>
            </p:cNvSpPr>
            <p:nvPr/>
          </p:nvSpPr>
          <p:spPr bwMode="auto">
            <a:xfrm>
              <a:off x="246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69" name="Freeform 593"/>
            <p:cNvSpPr>
              <a:spLocks/>
            </p:cNvSpPr>
            <p:nvPr/>
          </p:nvSpPr>
          <p:spPr bwMode="auto">
            <a:xfrm>
              <a:off x="2479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0" name="Freeform 594"/>
            <p:cNvSpPr>
              <a:spLocks/>
            </p:cNvSpPr>
            <p:nvPr/>
          </p:nvSpPr>
          <p:spPr bwMode="auto">
            <a:xfrm>
              <a:off x="2494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1" name="Freeform 595"/>
            <p:cNvSpPr>
              <a:spLocks/>
            </p:cNvSpPr>
            <p:nvPr/>
          </p:nvSpPr>
          <p:spPr bwMode="auto">
            <a:xfrm>
              <a:off x="250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2" name="Freeform 596"/>
            <p:cNvSpPr>
              <a:spLocks/>
            </p:cNvSpPr>
            <p:nvPr/>
          </p:nvSpPr>
          <p:spPr bwMode="auto">
            <a:xfrm>
              <a:off x="2524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3" name="Freeform 597"/>
            <p:cNvSpPr>
              <a:spLocks/>
            </p:cNvSpPr>
            <p:nvPr/>
          </p:nvSpPr>
          <p:spPr bwMode="auto">
            <a:xfrm>
              <a:off x="253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4" name="Freeform 598"/>
            <p:cNvSpPr>
              <a:spLocks/>
            </p:cNvSpPr>
            <p:nvPr/>
          </p:nvSpPr>
          <p:spPr bwMode="auto">
            <a:xfrm>
              <a:off x="255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5" name="Freeform 599"/>
            <p:cNvSpPr>
              <a:spLocks/>
            </p:cNvSpPr>
            <p:nvPr/>
          </p:nvSpPr>
          <p:spPr bwMode="auto">
            <a:xfrm>
              <a:off x="2570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6" name="Freeform 600"/>
            <p:cNvSpPr>
              <a:spLocks/>
            </p:cNvSpPr>
            <p:nvPr/>
          </p:nvSpPr>
          <p:spPr bwMode="auto">
            <a:xfrm>
              <a:off x="258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7" name="Freeform 601"/>
            <p:cNvSpPr>
              <a:spLocks/>
            </p:cNvSpPr>
            <p:nvPr/>
          </p:nvSpPr>
          <p:spPr bwMode="auto">
            <a:xfrm>
              <a:off x="260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8" name="Freeform 602"/>
            <p:cNvSpPr>
              <a:spLocks/>
            </p:cNvSpPr>
            <p:nvPr/>
          </p:nvSpPr>
          <p:spPr bwMode="auto">
            <a:xfrm>
              <a:off x="261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79" name="Freeform 603"/>
            <p:cNvSpPr>
              <a:spLocks/>
            </p:cNvSpPr>
            <p:nvPr/>
          </p:nvSpPr>
          <p:spPr bwMode="auto">
            <a:xfrm>
              <a:off x="263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0" name="Freeform 604"/>
            <p:cNvSpPr>
              <a:spLocks/>
            </p:cNvSpPr>
            <p:nvPr/>
          </p:nvSpPr>
          <p:spPr bwMode="auto">
            <a:xfrm>
              <a:off x="2646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1" name="Freeform 605"/>
            <p:cNvSpPr>
              <a:spLocks/>
            </p:cNvSpPr>
            <p:nvPr/>
          </p:nvSpPr>
          <p:spPr bwMode="auto">
            <a:xfrm>
              <a:off x="2661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2" name="Freeform 606"/>
            <p:cNvSpPr>
              <a:spLocks/>
            </p:cNvSpPr>
            <p:nvPr/>
          </p:nvSpPr>
          <p:spPr bwMode="auto">
            <a:xfrm>
              <a:off x="267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3" name="Freeform 607"/>
            <p:cNvSpPr>
              <a:spLocks/>
            </p:cNvSpPr>
            <p:nvPr/>
          </p:nvSpPr>
          <p:spPr bwMode="auto">
            <a:xfrm>
              <a:off x="2691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4" name="Freeform 608"/>
            <p:cNvSpPr>
              <a:spLocks/>
            </p:cNvSpPr>
            <p:nvPr/>
          </p:nvSpPr>
          <p:spPr bwMode="auto">
            <a:xfrm>
              <a:off x="270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5" name="Freeform 609"/>
            <p:cNvSpPr>
              <a:spLocks/>
            </p:cNvSpPr>
            <p:nvPr/>
          </p:nvSpPr>
          <p:spPr bwMode="auto">
            <a:xfrm>
              <a:off x="272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6" name="Freeform 610"/>
            <p:cNvSpPr>
              <a:spLocks/>
            </p:cNvSpPr>
            <p:nvPr/>
          </p:nvSpPr>
          <p:spPr bwMode="auto">
            <a:xfrm>
              <a:off x="2737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7" name="Freeform 611"/>
            <p:cNvSpPr>
              <a:spLocks/>
            </p:cNvSpPr>
            <p:nvPr/>
          </p:nvSpPr>
          <p:spPr bwMode="auto">
            <a:xfrm>
              <a:off x="275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8" name="Freeform 612"/>
            <p:cNvSpPr>
              <a:spLocks/>
            </p:cNvSpPr>
            <p:nvPr/>
          </p:nvSpPr>
          <p:spPr bwMode="auto">
            <a:xfrm>
              <a:off x="2767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89" name="Freeform 613"/>
            <p:cNvSpPr>
              <a:spLocks/>
            </p:cNvSpPr>
            <p:nvPr/>
          </p:nvSpPr>
          <p:spPr bwMode="auto">
            <a:xfrm>
              <a:off x="278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0" name="Freeform 614"/>
            <p:cNvSpPr>
              <a:spLocks/>
            </p:cNvSpPr>
            <p:nvPr/>
          </p:nvSpPr>
          <p:spPr bwMode="auto">
            <a:xfrm>
              <a:off x="2797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1" name="Freeform 615"/>
            <p:cNvSpPr>
              <a:spLocks/>
            </p:cNvSpPr>
            <p:nvPr/>
          </p:nvSpPr>
          <p:spPr bwMode="auto">
            <a:xfrm>
              <a:off x="2813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2" name="Freeform 616"/>
            <p:cNvSpPr>
              <a:spLocks/>
            </p:cNvSpPr>
            <p:nvPr/>
          </p:nvSpPr>
          <p:spPr bwMode="auto">
            <a:xfrm>
              <a:off x="282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3" name="Freeform 617"/>
            <p:cNvSpPr>
              <a:spLocks/>
            </p:cNvSpPr>
            <p:nvPr/>
          </p:nvSpPr>
          <p:spPr bwMode="auto">
            <a:xfrm>
              <a:off x="284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4" name="Freeform 618"/>
            <p:cNvSpPr>
              <a:spLocks/>
            </p:cNvSpPr>
            <p:nvPr/>
          </p:nvSpPr>
          <p:spPr bwMode="auto">
            <a:xfrm>
              <a:off x="2858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5" name="Freeform 619"/>
            <p:cNvSpPr>
              <a:spLocks/>
            </p:cNvSpPr>
            <p:nvPr/>
          </p:nvSpPr>
          <p:spPr bwMode="auto">
            <a:xfrm>
              <a:off x="287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6" name="Freeform 620"/>
            <p:cNvSpPr>
              <a:spLocks/>
            </p:cNvSpPr>
            <p:nvPr/>
          </p:nvSpPr>
          <p:spPr bwMode="auto">
            <a:xfrm>
              <a:off x="2889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7" name="Freeform 621"/>
            <p:cNvSpPr>
              <a:spLocks/>
            </p:cNvSpPr>
            <p:nvPr/>
          </p:nvSpPr>
          <p:spPr bwMode="auto">
            <a:xfrm>
              <a:off x="2904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8" name="Freeform 622"/>
            <p:cNvSpPr>
              <a:spLocks/>
            </p:cNvSpPr>
            <p:nvPr/>
          </p:nvSpPr>
          <p:spPr bwMode="auto">
            <a:xfrm>
              <a:off x="291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899" name="Freeform 623"/>
            <p:cNvSpPr>
              <a:spLocks/>
            </p:cNvSpPr>
            <p:nvPr/>
          </p:nvSpPr>
          <p:spPr bwMode="auto">
            <a:xfrm>
              <a:off x="2934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0" name="Freeform 624"/>
            <p:cNvSpPr>
              <a:spLocks/>
            </p:cNvSpPr>
            <p:nvPr/>
          </p:nvSpPr>
          <p:spPr bwMode="auto">
            <a:xfrm>
              <a:off x="294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1" name="Freeform 625"/>
            <p:cNvSpPr>
              <a:spLocks/>
            </p:cNvSpPr>
            <p:nvPr/>
          </p:nvSpPr>
          <p:spPr bwMode="auto">
            <a:xfrm>
              <a:off x="2964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2" name="Freeform 626"/>
            <p:cNvSpPr>
              <a:spLocks/>
            </p:cNvSpPr>
            <p:nvPr/>
          </p:nvSpPr>
          <p:spPr bwMode="auto">
            <a:xfrm>
              <a:off x="2980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3" name="Freeform 627"/>
            <p:cNvSpPr>
              <a:spLocks/>
            </p:cNvSpPr>
            <p:nvPr/>
          </p:nvSpPr>
          <p:spPr bwMode="auto">
            <a:xfrm>
              <a:off x="299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4" name="Freeform 628"/>
            <p:cNvSpPr>
              <a:spLocks/>
            </p:cNvSpPr>
            <p:nvPr/>
          </p:nvSpPr>
          <p:spPr bwMode="auto">
            <a:xfrm>
              <a:off x="301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5" name="Freeform 629"/>
            <p:cNvSpPr>
              <a:spLocks/>
            </p:cNvSpPr>
            <p:nvPr/>
          </p:nvSpPr>
          <p:spPr bwMode="auto">
            <a:xfrm>
              <a:off x="302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6" name="Freeform 630"/>
            <p:cNvSpPr>
              <a:spLocks/>
            </p:cNvSpPr>
            <p:nvPr/>
          </p:nvSpPr>
          <p:spPr bwMode="auto">
            <a:xfrm>
              <a:off x="304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7" name="Freeform 631"/>
            <p:cNvSpPr>
              <a:spLocks/>
            </p:cNvSpPr>
            <p:nvPr/>
          </p:nvSpPr>
          <p:spPr bwMode="auto">
            <a:xfrm>
              <a:off x="3056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8" name="Freeform 632"/>
            <p:cNvSpPr>
              <a:spLocks/>
            </p:cNvSpPr>
            <p:nvPr/>
          </p:nvSpPr>
          <p:spPr bwMode="auto">
            <a:xfrm>
              <a:off x="3071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09" name="Freeform 633"/>
            <p:cNvSpPr>
              <a:spLocks/>
            </p:cNvSpPr>
            <p:nvPr/>
          </p:nvSpPr>
          <p:spPr bwMode="auto">
            <a:xfrm>
              <a:off x="308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0" name="Freeform 634"/>
            <p:cNvSpPr>
              <a:spLocks/>
            </p:cNvSpPr>
            <p:nvPr/>
          </p:nvSpPr>
          <p:spPr bwMode="auto">
            <a:xfrm>
              <a:off x="3101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1" name="Freeform 635"/>
            <p:cNvSpPr>
              <a:spLocks/>
            </p:cNvSpPr>
            <p:nvPr/>
          </p:nvSpPr>
          <p:spPr bwMode="auto">
            <a:xfrm>
              <a:off x="3116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2" name="Freeform 636"/>
            <p:cNvSpPr>
              <a:spLocks/>
            </p:cNvSpPr>
            <p:nvPr/>
          </p:nvSpPr>
          <p:spPr bwMode="auto">
            <a:xfrm>
              <a:off x="313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3" name="Freeform 637"/>
            <p:cNvSpPr>
              <a:spLocks/>
            </p:cNvSpPr>
            <p:nvPr/>
          </p:nvSpPr>
          <p:spPr bwMode="auto">
            <a:xfrm>
              <a:off x="3147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4" name="Freeform 638"/>
            <p:cNvSpPr>
              <a:spLocks/>
            </p:cNvSpPr>
            <p:nvPr/>
          </p:nvSpPr>
          <p:spPr bwMode="auto">
            <a:xfrm>
              <a:off x="3162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5" name="Freeform 639"/>
            <p:cNvSpPr>
              <a:spLocks/>
            </p:cNvSpPr>
            <p:nvPr/>
          </p:nvSpPr>
          <p:spPr bwMode="auto">
            <a:xfrm>
              <a:off x="3177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6" name="Freeform 640"/>
            <p:cNvSpPr>
              <a:spLocks/>
            </p:cNvSpPr>
            <p:nvPr/>
          </p:nvSpPr>
          <p:spPr bwMode="auto">
            <a:xfrm>
              <a:off x="3192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7" name="Freeform 641"/>
            <p:cNvSpPr>
              <a:spLocks/>
            </p:cNvSpPr>
            <p:nvPr/>
          </p:nvSpPr>
          <p:spPr bwMode="auto">
            <a:xfrm>
              <a:off x="3207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8" name="Freeform 642"/>
            <p:cNvSpPr>
              <a:spLocks/>
            </p:cNvSpPr>
            <p:nvPr/>
          </p:nvSpPr>
          <p:spPr bwMode="auto">
            <a:xfrm>
              <a:off x="3223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19" name="Freeform 643"/>
            <p:cNvSpPr>
              <a:spLocks/>
            </p:cNvSpPr>
            <p:nvPr/>
          </p:nvSpPr>
          <p:spPr bwMode="auto">
            <a:xfrm>
              <a:off x="3238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0" name="Freeform 644"/>
            <p:cNvSpPr>
              <a:spLocks/>
            </p:cNvSpPr>
            <p:nvPr/>
          </p:nvSpPr>
          <p:spPr bwMode="auto">
            <a:xfrm>
              <a:off x="325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1" name="Freeform 645"/>
            <p:cNvSpPr>
              <a:spLocks/>
            </p:cNvSpPr>
            <p:nvPr/>
          </p:nvSpPr>
          <p:spPr bwMode="auto">
            <a:xfrm>
              <a:off x="3268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2" name="Freeform 646"/>
            <p:cNvSpPr>
              <a:spLocks/>
            </p:cNvSpPr>
            <p:nvPr/>
          </p:nvSpPr>
          <p:spPr bwMode="auto">
            <a:xfrm>
              <a:off x="3283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3" name="Freeform 647"/>
            <p:cNvSpPr>
              <a:spLocks/>
            </p:cNvSpPr>
            <p:nvPr/>
          </p:nvSpPr>
          <p:spPr bwMode="auto">
            <a:xfrm>
              <a:off x="3299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4" name="Freeform 648"/>
            <p:cNvSpPr>
              <a:spLocks/>
            </p:cNvSpPr>
            <p:nvPr/>
          </p:nvSpPr>
          <p:spPr bwMode="auto">
            <a:xfrm>
              <a:off x="3314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5" name="Freeform 649"/>
            <p:cNvSpPr>
              <a:spLocks/>
            </p:cNvSpPr>
            <p:nvPr/>
          </p:nvSpPr>
          <p:spPr bwMode="auto">
            <a:xfrm>
              <a:off x="332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6" name="Freeform 650"/>
            <p:cNvSpPr>
              <a:spLocks/>
            </p:cNvSpPr>
            <p:nvPr/>
          </p:nvSpPr>
          <p:spPr bwMode="auto">
            <a:xfrm>
              <a:off x="3344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7" name="Freeform 651"/>
            <p:cNvSpPr>
              <a:spLocks/>
            </p:cNvSpPr>
            <p:nvPr/>
          </p:nvSpPr>
          <p:spPr bwMode="auto">
            <a:xfrm>
              <a:off x="3359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8" name="Freeform 652"/>
            <p:cNvSpPr>
              <a:spLocks/>
            </p:cNvSpPr>
            <p:nvPr/>
          </p:nvSpPr>
          <p:spPr bwMode="auto">
            <a:xfrm>
              <a:off x="3374" y="3092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29" name="Freeform 653"/>
            <p:cNvSpPr>
              <a:spLocks/>
            </p:cNvSpPr>
            <p:nvPr/>
          </p:nvSpPr>
          <p:spPr bwMode="auto">
            <a:xfrm>
              <a:off x="3390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0" name="Freeform 654"/>
            <p:cNvSpPr>
              <a:spLocks/>
            </p:cNvSpPr>
            <p:nvPr/>
          </p:nvSpPr>
          <p:spPr bwMode="auto">
            <a:xfrm>
              <a:off x="3405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1" name="Freeform 655"/>
            <p:cNvSpPr>
              <a:spLocks/>
            </p:cNvSpPr>
            <p:nvPr/>
          </p:nvSpPr>
          <p:spPr bwMode="auto">
            <a:xfrm>
              <a:off x="342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2" name="Freeform 656"/>
            <p:cNvSpPr>
              <a:spLocks/>
            </p:cNvSpPr>
            <p:nvPr/>
          </p:nvSpPr>
          <p:spPr bwMode="auto">
            <a:xfrm>
              <a:off x="3435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3" name="Freeform 657"/>
            <p:cNvSpPr>
              <a:spLocks/>
            </p:cNvSpPr>
            <p:nvPr/>
          </p:nvSpPr>
          <p:spPr bwMode="auto">
            <a:xfrm>
              <a:off x="3450" y="3092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934" name="Freeform 658"/>
            <p:cNvSpPr>
              <a:spLocks/>
            </p:cNvSpPr>
            <p:nvPr/>
          </p:nvSpPr>
          <p:spPr bwMode="auto">
            <a:xfrm>
              <a:off x="3466" y="3092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799"/>
          <p:cNvGrpSpPr>
            <a:grpSpLocks/>
          </p:cNvGrpSpPr>
          <p:nvPr/>
        </p:nvGrpSpPr>
        <p:grpSpPr bwMode="auto">
          <a:xfrm>
            <a:off x="2657475" y="4764088"/>
            <a:ext cx="3338513" cy="15875"/>
            <a:chOff x="1674" y="3001"/>
            <a:chExt cx="2103" cy="10"/>
          </a:xfrm>
        </p:grpSpPr>
        <p:sp>
          <p:nvSpPr>
            <p:cNvPr id="40657" name="Freeform 660"/>
            <p:cNvSpPr>
              <a:spLocks/>
            </p:cNvSpPr>
            <p:nvPr/>
          </p:nvSpPr>
          <p:spPr bwMode="auto">
            <a:xfrm>
              <a:off x="1674" y="3001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2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5 h 8"/>
                <a:gd name="T14" fmla="*/ 5 w 5"/>
                <a:gd name="T15" fmla="*/ 2 h 8"/>
                <a:gd name="T16" fmla="*/ 5 w 5"/>
                <a:gd name="T17" fmla="*/ 2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8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8" name="Freeform 661"/>
            <p:cNvSpPr>
              <a:spLocks/>
            </p:cNvSpPr>
            <p:nvPr/>
          </p:nvSpPr>
          <p:spPr bwMode="auto">
            <a:xfrm>
              <a:off x="1686" y="3001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2 h 8"/>
                <a:gd name="T16" fmla="*/ 8 w 8"/>
                <a:gd name="T17" fmla="*/ 2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9" name="Freeform 662"/>
            <p:cNvSpPr>
              <a:spLocks/>
            </p:cNvSpPr>
            <p:nvPr/>
          </p:nvSpPr>
          <p:spPr bwMode="auto">
            <a:xfrm>
              <a:off x="1702" y="3001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0" name="Freeform 663"/>
            <p:cNvSpPr>
              <a:spLocks/>
            </p:cNvSpPr>
            <p:nvPr/>
          </p:nvSpPr>
          <p:spPr bwMode="auto">
            <a:xfrm>
              <a:off x="1717" y="3001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1" name="Freeform 664"/>
            <p:cNvSpPr>
              <a:spLocks/>
            </p:cNvSpPr>
            <p:nvPr/>
          </p:nvSpPr>
          <p:spPr bwMode="auto">
            <a:xfrm>
              <a:off x="1732" y="3001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2 h 8"/>
                <a:gd name="T16" fmla="*/ 8 w 8"/>
                <a:gd name="T17" fmla="*/ 2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2" name="Freeform 665"/>
            <p:cNvSpPr>
              <a:spLocks/>
            </p:cNvSpPr>
            <p:nvPr/>
          </p:nvSpPr>
          <p:spPr bwMode="auto">
            <a:xfrm>
              <a:off x="1747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3" name="Freeform 666"/>
            <p:cNvSpPr>
              <a:spLocks/>
            </p:cNvSpPr>
            <p:nvPr/>
          </p:nvSpPr>
          <p:spPr bwMode="auto">
            <a:xfrm>
              <a:off x="1762" y="3001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4" name="Freeform 667"/>
            <p:cNvSpPr>
              <a:spLocks/>
            </p:cNvSpPr>
            <p:nvPr/>
          </p:nvSpPr>
          <p:spPr bwMode="auto">
            <a:xfrm>
              <a:off x="177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5" name="Freeform 668"/>
            <p:cNvSpPr>
              <a:spLocks/>
            </p:cNvSpPr>
            <p:nvPr/>
          </p:nvSpPr>
          <p:spPr bwMode="auto">
            <a:xfrm>
              <a:off x="1793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6" name="Freeform 669"/>
            <p:cNvSpPr>
              <a:spLocks/>
            </p:cNvSpPr>
            <p:nvPr/>
          </p:nvSpPr>
          <p:spPr bwMode="auto">
            <a:xfrm>
              <a:off x="180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7" name="Freeform 670"/>
            <p:cNvSpPr>
              <a:spLocks/>
            </p:cNvSpPr>
            <p:nvPr/>
          </p:nvSpPr>
          <p:spPr bwMode="auto">
            <a:xfrm>
              <a:off x="1823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8" name="Freeform 671"/>
            <p:cNvSpPr>
              <a:spLocks/>
            </p:cNvSpPr>
            <p:nvPr/>
          </p:nvSpPr>
          <p:spPr bwMode="auto">
            <a:xfrm>
              <a:off x="183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69" name="Freeform 672"/>
            <p:cNvSpPr>
              <a:spLocks/>
            </p:cNvSpPr>
            <p:nvPr/>
          </p:nvSpPr>
          <p:spPr bwMode="auto">
            <a:xfrm>
              <a:off x="1854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0" name="Freeform 673"/>
            <p:cNvSpPr>
              <a:spLocks/>
            </p:cNvSpPr>
            <p:nvPr/>
          </p:nvSpPr>
          <p:spPr bwMode="auto">
            <a:xfrm>
              <a:off x="1869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1" name="Freeform 674"/>
            <p:cNvSpPr>
              <a:spLocks/>
            </p:cNvSpPr>
            <p:nvPr/>
          </p:nvSpPr>
          <p:spPr bwMode="auto">
            <a:xfrm>
              <a:off x="1884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2" name="Freeform 675"/>
            <p:cNvSpPr>
              <a:spLocks/>
            </p:cNvSpPr>
            <p:nvPr/>
          </p:nvSpPr>
          <p:spPr bwMode="auto">
            <a:xfrm>
              <a:off x="1899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3" name="Freeform 676"/>
            <p:cNvSpPr>
              <a:spLocks/>
            </p:cNvSpPr>
            <p:nvPr/>
          </p:nvSpPr>
          <p:spPr bwMode="auto">
            <a:xfrm>
              <a:off x="1914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4" name="Freeform 677"/>
            <p:cNvSpPr>
              <a:spLocks/>
            </p:cNvSpPr>
            <p:nvPr/>
          </p:nvSpPr>
          <p:spPr bwMode="auto">
            <a:xfrm>
              <a:off x="1929" y="3001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5" name="Freeform 678"/>
            <p:cNvSpPr>
              <a:spLocks/>
            </p:cNvSpPr>
            <p:nvPr/>
          </p:nvSpPr>
          <p:spPr bwMode="auto">
            <a:xfrm>
              <a:off x="1945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6" name="Freeform 679"/>
            <p:cNvSpPr>
              <a:spLocks/>
            </p:cNvSpPr>
            <p:nvPr/>
          </p:nvSpPr>
          <p:spPr bwMode="auto">
            <a:xfrm>
              <a:off x="1960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7" name="Freeform 680"/>
            <p:cNvSpPr>
              <a:spLocks/>
            </p:cNvSpPr>
            <p:nvPr/>
          </p:nvSpPr>
          <p:spPr bwMode="auto">
            <a:xfrm>
              <a:off x="1975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8" name="Freeform 681"/>
            <p:cNvSpPr>
              <a:spLocks/>
            </p:cNvSpPr>
            <p:nvPr/>
          </p:nvSpPr>
          <p:spPr bwMode="auto">
            <a:xfrm>
              <a:off x="1990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79" name="Freeform 682"/>
            <p:cNvSpPr>
              <a:spLocks/>
            </p:cNvSpPr>
            <p:nvPr/>
          </p:nvSpPr>
          <p:spPr bwMode="auto">
            <a:xfrm>
              <a:off x="2005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0" name="Freeform 683"/>
            <p:cNvSpPr>
              <a:spLocks/>
            </p:cNvSpPr>
            <p:nvPr/>
          </p:nvSpPr>
          <p:spPr bwMode="auto">
            <a:xfrm>
              <a:off x="2021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1" name="Freeform 684"/>
            <p:cNvSpPr>
              <a:spLocks/>
            </p:cNvSpPr>
            <p:nvPr/>
          </p:nvSpPr>
          <p:spPr bwMode="auto">
            <a:xfrm>
              <a:off x="2036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2" name="Freeform 685"/>
            <p:cNvSpPr>
              <a:spLocks/>
            </p:cNvSpPr>
            <p:nvPr/>
          </p:nvSpPr>
          <p:spPr bwMode="auto">
            <a:xfrm>
              <a:off x="2051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3" name="Freeform 686"/>
            <p:cNvSpPr>
              <a:spLocks/>
            </p:cNvSpPr>
            <p:nvPr/>
          </p:nvSpPr>
          <p:spPr bwMode="auto">
            <a:xfrm>
              <a:off x="2066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4" name="Freeform 687"/>
            <p:cNvSpPr>
              <a:spLocks/>
            </p:cNvSpPr>
            <p:nvPr/>
          </p:nvSpPr>
          <p:spPr bwMode="auto">
            <a:xfrm>
              <a:off x="2081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5" name="Freeform 688"/>
            <p:cNvSpPr>
              <a:spLocks/>
            </p:cNvSpPr>
            <p:nvPr/>
          </p:nvSpPr>
          <p:spPr bwMode="auto">
            <a:xfrm>
              <a:off x="2096" y="3001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6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6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6" name="Freeform 689"/>
            <p:cNvSpPr>
              <a:spLocks/>
            </p:cNvSpPr>
            <p:nvPr/>
          </p:nvSpPr>
          <p:spPr bwMode="auto">
            <a:xfrm>
              <a:off x="2112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7" name="Freeform 690"/>
            <p:cNvSpPr>
              <a:spLocks/>
            </p:cNvSpPr>
            <p:nvPr/>
          </p:nvSpPr>
          <p:spPr bwMode="auto">
            <a:xfrm>
              <a:off x="2127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8" name="Freeform 691"/>
            <p:cNvSpPr>
              <a:spLocks/>
            </p:cNvSpPr>
            <p:nvPr/>
          </p:nvSpPr>
          <p:spPr bwMode="auto">
            <a:xfrm>
              <a:off x="2142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89" name="Freeform 692"/>
            <p:cNvSpPr>
              <a:spLocks/>
            </p:cNvSpPr>
            <p:nvPr/>
          </p:nvSpPr>
          <p:spPr bwMode="auto">
            <a:xfrm>
              <a:off x="2157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0" name="Freeform 693"/>
            <p:cNvSpPr>
              <a:spLocks/>
            </p:cNvSpPr>
            <p:nvPr/>
          </p:nvSpPr>
          <p:spPr bwMode="auto">
            <a:xfrm>
              <a:off x="2172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1" name="Freeform 694"/>
            <p:cNvSpPr>
              <a:spLocks/>
            </p:cNvSpPr>
            <p:nvPr/>
          </p:nvSpPr>
          <p:spPr bwMode="auto">
            <a:xfrm>
              <a:off x="218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2" name="Freeform 695"/>
            <p:cNvSpPr>
              <a:spLocks/>
            </p:cNvSpPr>
            <p:nvPr/>
          </p:nvSpPr>
          <p:spPr bwMode="auto">
            <a:xfrm>
              <a:off x="2203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3" name="Freeform 696"/>
            <p:cNvSpPr>
              <a:spLocks/>
            </p:cNvSpPr>
            <p:nvPr/>
          </p:nvSpPr>
          <p:spPr bwMode="auto">
            <a:xfrm>
              <a:off x="221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4" name="Freeform 697"/>
            <p:cNvSpPr>
              <a:spLocks/>
            </p:cNvSpPr>
            <p:nvPr/>
          </p:nvSpPr>
          <p:spPr bwMode="auto">
            <a:xfrm>
              <a:off x="2233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5" name="Freeform 698"/>
            <p:cNvSpPr>
              <a:spLocks/>
            </p:cNvSpPr>
            <p:nvPr/>
          </p:nvSpPr>
          <p:spPr bwMode="auto">
            <a:xfrm>
              <a:off x="224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6" name="Freeform 699"/>
            <p:cNvSpPr>
              <a:spLocks/>
            </p:cNvSpPr>
            <p:nvPr/>
          </p:nvSpPr>
          <p:spPr bwMode="auto">
            <a:xfrm>
              <a:off x="2263" y="3001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6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6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7" name="Freeform 700"/>
            <p:cNvSpPr>
              <a:spLocks/>
            </p:cNvSpPr>
            <p:nvPr/>
          </p:nvSpPr>
          <p:spPr bwMode="auto">
            <a:xfrm>
              <a:off x="2279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8" name="Freeform 701"/>
            <p:cNvSpPr>
              <a:spLocks/>
            </p:cNvSpPr>
            <p:nvPr/>
          </p:nvSpPr>
          <p:spPr bwMode="auto">
            <a:xfrm>
              <a:off x="2294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99" name="Freeform 702"/>
            <p:cNvSpPr>
              <a:spLocks/>
            </p:cNvSpPr>
            <p:nvPr/>
          </p:nvSpPr>
          <p:spPr bwMode="auto">
            <a:xfrm>
              <a:off x="2309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0" name="Freeform 703"/>
            <p:cNvSpPr>
              <a:spLocks/>
            </p:cNvSpPr>
            <p:nvPr/>
          </p:nvSpPr>
          <p:spPr bwMode="auto">
            <a:xfrm>
              <a:off x="2324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1" name="Freeform 704"/>
            <p:cNvSpPr>
              <a:spLocks/>
            </p:cNvSpPr>
            <p:nvPr/>
          </p:nvSpPr>
          <p:spPr bwMode="auto">
            <a:xfrm>
              <a:off x="2339" y="3001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2" name="Freeform 705"/>
            <p:cNvSpPr>
              <a:spLocks/>
            </p:cNvSpPr>
            <p:nvPr/>
          </p:nvSpPr>
          <p:spPr bwMode="auto">
            <a:xfrm>
              <a:off x="2355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3" name="Freeform 706"/>
            <p:cNvSpPr>
              <a:spLocks/>
            </p:cNvSpPr>
            <p:nvPr/>
          </p:nvSpPr>
          <p:spPr bwMode="auto">
            <a:xfrm>
              <a:off x="2370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4" name="Freeform 707"/>
            <p:cNvSpPr>
              <a:spLocks/>
            </p:cNvSpPr>
            <p:nvPr/>
          </p:nvSpPr>
          <p:spPr bwMode="auto">
            <a:xfrm>
              <a:off x="2385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5" name="Freeform 708"/>
            <p:cNvSpPr>
              <a:spLocks/>
            </p:cNvSpPr>
            <p:nvPr/>
          </p:nvSpPr>
          <p:spPr bwMode="auto">
            <a:xfrm>
              <a:off x="2400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6" name="Freeform 709"/>
            <p:cNvSpPr>
              <a:spLocks/>
            </p:cNvSpPr>
            <p:nvPr/>
          </p:nvSpPr>
          <p:spPr bwMode="auto">
            <a:xfrm>
              <a:off x="2415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7" name="Freeform 710"/>
            <p:cNvSpPr>
              <a:spLocks/>
            </p:cNvSpPr>
            <p:nvPr/>
          </p:nvSpPr>
          <p:spPr bwMode="auto">
            <a:xfrm>
              <a:off x="2431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8" name="Freeform 711"/>
            <p:cNvSpPr>
              <a:spLocks/>
            </p:cNvSpPr>
            <p:nvPr/>
          </p:nvSpPr>
          <p:spPr bwMode="auto">
            <a:xfrm>
              <a:off x="2446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09" name="Freeform 712"/>
            <p:cNvSpPr>
              <a:spLocks/>
            </p:cNvSpPr>
            <p:nvPr/>
          </p:nvSpPr>
          <p:spPr bwMode="auto">
            <a:xfrm>
              <a:off x="2461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0" name="Freeform 713"/>
            <p:cNvSpPr>
              <a:spLocks/>
            </p:cNvSpPr>
            <p:nvPr/>
          </p:nvSpPr>
          <p:spPr bwMode="auto">
            <a:xfrm>
              <a:off x="2476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1" name="Freeform 714"/>
            <p:cNvSpPr>
              <a:spLocks/>
            </p:cNvSpPr>
            <p:nvPr/>
          </p:nvSpPr>
          <p:spPr bwMode="auto">
            <a:xfrm>
              <a:off x="2491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2" name="Freeform 715"/>
            <p:cNvSpPr>
              <a:spLocks/>
            </p:cNvSpPr>
            <p:nvPr/>
          </p:nvSpPr>
          <p:spPr bwMode="auto">
            <a:xfrm>
              <a:off x="2506" y="3001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3" name="Freeform 716"/>
            <p:cNvSpPr>
              <a:spLocks/>
            </p:cNvSpPr>
            <p:nvPr/>
          </p:nvSpPr>
          <p:spPr bwMode="auto">
            <a:xfrm>
              <a:off x="2522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4" name="Freeform 717"/>
            <p:cNvSpPr>
              <a:spLocks/>
            </p:cNvSpPr>
            <p:nvPr/>
          </p:nvSpPr>
          <p:spPr bwMode="auto">
            <a:xfrm>
              <a:off x="2537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5" name="Freeform 718"/>
            <p:cNvSpPr>
              <a:spLocks/>
            </p:cNvSpPr>
            <p:nvPr/>
          </p:nvSpPr>
          <p:spPr bwMode="auto">
            <a:xfrm>
              <a:off x="2552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6" name="Freeform 719"/>
            <p:cNvSpPr>
              <a:spLocks/>
            </p:cNvSpPr>
            <p:nvPr/>
          </p:nvSpPr>
          <p:spPr bwMode="auto">
            <a:xfrm>
              <a:off x="2567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7" name="Freeform 720"/>
            <p:cNvSpPr>
              <a:spLocks/>
            </p:cNvSpPr>
            <p:nvPr/>
          </p:nvSpPr>
          <p:spPr bwMode="auto">
            <a:xfrm>
              <a:off x="2582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8" name="Freeform 721"/>
            <p:cNvSpPr>
              <a:spLocks/>
            </p:cNvSpPr>
            <p:nvPr/>
          </p:nvSpPr>
          <p:spPr bwMode="auto">
            <a:xfrm>
              <a:off x="259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19" name="Freeform 722"/>
            <p:cNvSpPr>
              <a:spLocks/>
            </p:cNvSpPr>
            <p:nvPr/>
          </p:nvSpPr>
          <p:spPr bwMode="auto">
            <a:xfrm>
              <a:off x="2613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0" name="Freeform 723"/>
            <p:cNvSpPr>
              <a:spLocks/>
            </p:cNvSpPr>
            <p:nvPr/>
          </p:nvSpPr>
          <p:spPr bwMode="auto">
            <a:xfrm>
              <a:off x="262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1" name="Freeform 724"/>
            <p:cNvSpPr>
              <a:spLocks/>
            </p:cNvSpPr>
            <p:nvPr/>
          </p:nvSpPr>
          <p:spPr bwMode="auto">
            <a:xfrm>
              <a:off x="2643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2" name="Freeform 725"/>
            <p:cNvSpPr>
              <a:spLocks/>
            </p:cNvSpPr>
            <p:nvPr/>
          </p:nvSpPr>
          <p:spPr bwMode="auto">
            <a:xfrm>
              <a:off x="2658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3" name="Freeform 726"/>
            <p:cNvSpPr>
              <a:spLocks/>
            </p:cNvSpPr>
            <p:nvPr/>
          </p:nvSpPr>
          <p:spPr bwMode="auto">
            <a:xfrm>
              <a:off x="2673" y="3001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3 w 11"/>
                <a:gd name="T3" fmla="*/ 0 h 8"/>
                <a:gd name="T4" fmla="*/ 0 w 11"/>
                <a:gd name="T5" fmla="*/ 2 h 8"/>
                <a:gd name="T6" fmla="*/ 0 w 11"/>
                <a:gd name="T7" fmla="*/ 5 h 8"/>
                <a:gd name="T8" fmla="*/ 3 w 11"/>
                <a:gd name="T9" fmla="*/ 8 h 8"/>
                <a:gd name="T10" fmla="*/ 6 w 11"/>
                <a:gd name="T11" fmla="*/ 8 h 8"/>
                <a:gd name="T12" fmla="*/ 8 w 11"/>
                <a:gd name="T13" fmla="*/ 8 h 8"/>
                <a:gd name="T14" fmla="*/ 11 w 11"/>
                <a:gd name="T15" fmla="*/ 5 h 8"/>
                <a:gd name="T16" fmla="*/ 11 w 11"/>
                <a:gd name="T17" fmla="*/ 2 h 8"/>
                <a:gd name="T18" fmla="*/ 8 w 11"/>
                <a:gd name="T19" fmla="*/ 0 h 8"/>
                <a:gd name="T20" fmla="*/ 6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4" name="Freeform 727"/>
            <p:cNvSpPr>
              <a:spLocks/>
            </p:cNvSpPr>
            <p:nvPr/>
          </p:nvSpPr>
          <p:spPr bwMode="auto">
            <a:xfrm>
              <a:off x="2689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5" name="Freeform 728"/>
            <p:cNvSpPr>
              <a:spLocks/>
            </p:cNvSpPr>
            <p:nvPr/>
          </p:nvSpPr>
          <p:spPr bwMode="auto">
            <a:xfrm>
              <a:off x="2704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6" name="Freeform 729"/>
            <p:cNvSpPr>
              <a:spLocks/>
            </p:cNvSpPr>
            <p:nvPr/>
          </p:nvSpPr>
          <p:spPr bwMode="auto">
            <a:xfrm>
              <a:off x="2719" y="3001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2 h 8"/>
                <a:gd name="T6" fmla="*/ 0 w 10"/>
                <a:gd name="T7" fmla="*/ 5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5 h 8"/>
                <a:gd name="T16" fmla="*/ 10 w 10"/>
                <a:gd name="T17" fmla="*/ 2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7" name="Freeform 730"/>
            <p:cNvSpPr>
              <a:spLocks/>
            </p:cNvSpPr>
            <p:nvPr/>
          </p:nvSpPr>
          <p:spPr bwMode="auto">
            <a:xfrm>
              <a:off x="2734" y="3003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8" name="Freeform 731"/>
            <p:cNvSpPr>
              <a:spLocks/>
            </p:cNvSpPr>
            <p:nvPr/>
          </p:nvSpPr>
          <p:spPr bwMode="auto">
            <a:xfrm>
              <a:off x="2749" y="3003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29" name="Freeform 732"/>
            <p:cNvSpPr>
              <a:spLocks/>
            </p:cNvSpPr>
            <p:nvPr/>
          </p:nvSpPr>
          <p:spPr bwMode="auto">
            <a:xfrm>
              <a:off x="2765" y="3003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0" name="Freeform 733"/>
            <p:cNvSpPr>
              <a:spLocks/>
            </p:cNvSpPr>
            <p:nvPr/>
          </p:nvSpPr>
          <p:spPr bwMode="auto">
            <a:xfrm>
              <a:off x="2780" y="3003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1" name="Freeform 734"/>
            <p:cNvSpPr>
              <a:spLocks/>
            </p:cNvSpPr>
            <p:nvPr/>
          </p:nvSpPr>
          <p:spPr bwMode="auto">
            <a:xfrm>
              <a:off x="279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2" name="Freeform 735"/>
            <p:cNvSpPr>
              <a:spLocks/>
            </p:cNvSpPr>
            <p:nvPr/>
          </p:nvSpPr>
          <p:spPr bwMode="auto">
            <a:xfrm>
              <a:off x="2810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3" name="Freeform 736"/>
            <p:cNvSpPr>
              <a:spLocks/>
            </p:cNvSpPr>
            <p:nvPr/>
          </p:nvSpPr>
          <p:spPr bwMode="auto">
            <a:xfrm>
              <a:off x="282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4" name="Freeform 737"/>
            <p:cNvSpPr>
              <a:spLocks/>
            </p:cNvSpPr>
            <p:nvPr/>
          </p:nvSpPr>
          <p:spPr bwMode="auto">
            <a:xfrm>
              <a:off x="2840" y="3003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6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6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5" name="Freeform 738"/>
            <p:cNvSpPr>
              <a:spLocks/>
            </p:cNvSpPr>
            <p:nvPr/>
          </p:nvSpPr>
          <p:spPr bwMode="auto">
            <a:xfrm>
              <a:off x="285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6" name="Freeform 739"/>
            <p:cNvSpPr>
              <a:spLocks/>
            </p:cNvSpPr>
            <p:nvPr/>
          </p:nvSpPr>
          <p:spPr bwMode="auto">
            <a:xfrm>
              <a:off x="2871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7" name="Freeform 740"/>
            <p:cNvSpPr>
              <a:spLocks/>
            </p:cNvSpPr>
            <p:nvPr/>
          </p:nvSpPr>
          <p:spPr bwMode="auto">
            <a:xfrm>
              <a:off x="288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8" name="Freeform 741"/>
            <p:cNvSpPr>
              <a:spLocks/>
            </p:cNvSpPr>
            <p:nvPr/>
          </p:nvSpPr>
          <p:spPr bwMode="auto">
            <a:xfrm>
              <a:off x="2901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39" name="Freeform 742"/>
            <p:cNvSpPr>
              <a:spLocks/>
            </p:cNvSpPr>
            <p:nvPr/>
          </p:nvSpPr>
          <p:spPr bwMode="auto">
            <a:xfrm>
              <a:off x="2916" y="3003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0" name="Freeform 743"/>
            <p:cNvSpPr>
              <a:spLocks/>
            </p:cNvSpPr>
            <p:nvPr/>
          </p:nvSpPr>
          <p:spPr bwMode="auto">
            <a:xfrm>
              <a:off x="293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1" name="Freeform 744"/>
            <p:cNvSpPr>
              <a:spLocks/>
            </p:cNvSpPr>
            <p:nvPr/>
          </p:nvSpPr>
          <p:spPr bwMode="auto">
            <a:xfrm>
              <a:off x="2947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2" name="Freeform 745"/>
            <p:cNvSpPr>
              <a:spLocks/>
            </p:cNvSpPr>
            <p:nvPr/>
          </p:nvSpPr>
          <p:spPr bwMode="auto">
            <a:xfrm>
              <a:off x="296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3" name="Freeform 746"/>
            <p:cNvSpPr>
              <a:spLocks/>
            </p:cNvSpPr>
            <p:nvPr/>
          </p:nvSpPr>
          <p:spPr bwMode="auto">
            <a:xfrm>
              <a:off x="2977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4" name="Freeform 747"/>
            <p:cNvSpPr>
              <a:spLocks/>
            </p:cNvSpPr>
            <p:nvPr/>
          </p:nvSpPr>
          <p:spPr bwMode="auto">
            <a:xfrm>
              <a:off x="299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5" name="Freeform 748"/>
            <p:cNvSpPr>
              <a:spLocks/>
            </p:cNvSpPr>
            <p:nvPr/>
          </p:nvSpPr>
          <p:spPr bwMode="auto">
            <a:xfrm>
              <a:off x="3008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6" name="Freeform 749"/>
            <p:cNvSpPr>
              <a:spLocks/>
            </p:cNvSpPr>
            <p:nvPr/>
          </p:nvSpPr>
          <p:spPr bwMode="auto">
            <a:xfrm>
              <a:off x="3023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7" name="Freeform 750"/>
            <p:cNvSpPr>
              <a:spLocks/>
            </p:cNvSpPr>
            <p:nvPr/>
          </p:nvSpPr>
          <p:spPr bwMode="auto">
            <a:xfrm>
              <a:off x="3038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8" name="Freeform 751"/>
            <p:cNvSpPr>
              <a:spLocks/>
            </p:cNvSpPr>
            <p:nvPr/>
          </p:nvSpPr>
          <p:spPr bwMode="auto">
            <a:xfrm>
              <a:off x="3053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49" name="Freeform 752"/>
            <p:cNvSpPr>
              <a:spLocks/>
            </p:cNvSpPr>
            <p:nvPr/>
          </p:nvSpPr>
          <p:spPr bwMode="auto">
            <a:xfrm>
              <a:off x="3068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0" name="Freeform 753"/>
            <p:cNvSpPr>
              <a:spLocks/>
            </p:cNvSpPr>
            <p:nvPr/>
          </p:nvSpPr>
          <p:spPr bwMode="auto">
            <a:xfrm>
              <a:off x="3083" y="3003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1" name="Freeform 754"/>
            <p:cNvSpPr>
              <a:spLocks/>
            </p:cNvSpPr>
            <p:nvPr/>
          </p:nvSpPr>
          <p:spPr bwMode="auto">
            <a:xfrm>
              <a:off x="3099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2" name="Freeform 755"/>
            <p:cNvSpPr>
              <a:spLocks/>
            </p:cNvSpPr>
            <p:nvPr/>
          </p:nvSpPr>
          <p:spPr bwMode="auto">
            <a:xfrm>
              <a:off x="3114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3" name="Freeform 756"/>
            <p:cNvSpPr>
              <a:spLocks/>
            </p:cNvSpPr>
            <p:nvPr/>
          </p:nvSpPr>
          <p:spPr bwMode="auto">
            <a:xfrm>
              <a:off x="3129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4" name="Freeform 757"/>
            <p:cNvSpPr>
              <a:spLocks/>
            </p:cNvSpPr>
            <p:nvPr/>
          </p:nvSpPr>
          <p:spPr bwMode="auto">
            <a:xfrm>
              <a:off x="3144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5" name="Freeform 758"/>
            <p:cNvSpPr>
              <a:spLocks/>
            </p:cNvSpPr>
            <p:nvPr/>
          </p:nvSpPr>
          <p:spPr bwMode="auto">
            <a:xfrm>
              <a:off x="3159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6" name="Freeform 759"/>
            <p:cNvSpPr>
              <a:spLocks/>
            </p:cNvSpPr>
            <p:nvPr/>
          </p:nvSpPr>
          <p:spPr bwMode="auto">
            <a:xfrm>
              <a:off x="317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7" name="Freeform 760"/>
            <p:cNvSpPr>
              <a:spLocks/>
            </p:cNvSpPr>
            <p:nvPr/>
          </p:nvSpPr>
          <p:spPr bwMode="auto">
            <a:xfrm>
              <a:off x="3190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8" name="Freeform 761"/>
            <p:cNvSpPr>
              <a:spLocks/>
            </p:cNvSpPr>
            <p:nvPr/>
          </p:nvSpPr>
          <p:spPr bwMode="auto">
            <a:xfrm>
              <a:off x="320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59" name="Freeform 762"/>
            <p:cNvSpPr>
              <a:spLocks/>
            </p:cNvSpPr>
            <p:nvPr/>
          </p:nvSpPr>
          <p:spPr bwMode="auto">
            <a:xfrm>
              <a:off x="3220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0" name="Freeform 763"/>
            <p:cNvSpPr>
              <a:spLocks/>
            </p:cNvSpPr>
            <p:nvPr/>
          </p:nvSpPr>
          <p:spPr bwMode="auto">
            <a:xfrm>
              <a:off x="323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1" name="Freeform 764"/>
            <p:cNvSpPr>
              <a:spLocks/>
            </p:cNvSpPr>
            <p:nvPr/>
          </p:nvSpPr>
          <p:spPr bwMode="auto">
            <a:xfrm>
              <a:off x="3250" y="3003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6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6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2" name="Freeform 765"/>
            <p:cNvSpPr>
              <a:spLocks/>
            </p:cNvSpPr>
            <p:nvPr/>
          </p:nvSpPr>
          <p:spPr bwMode="auto">
            <a:xfrm>
              <a:off x="326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3" name="Freeform 766"/>
            <p:cNvSpPr>
              <a:spLocks/>
            </p:cNvSpPr>
            <p:nvPr/>
          </p:nvSpPr>
          <p:spPr bwMode="auto">
            <a:xfrm>
              <a:off x="3281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4" name="Freeform 767"/>
            <p:cNvSpPr>
              <a:spLocks/>
            </p:cNvSpPr>
            <p:nvPr/>
          </p:nvSpPr>
          <p:spPr bwMode="auto">
            <a:xfrm>
              <a:off x="329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5" name="Freeform 768"/>
            <p:cNvSpPr>
              <a:spLocks/>
            </p:cNvSpPr>
            <p:nvPr/>
          </p:nvSpPr>
          <p:spPr bwMode="auto">
            <a:xfrm>
              <a:off x="3311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6" name="Freeform 769"/>
            <p:cNvSpPr>
              <a:spLocks/>
            </p:cNvSpPr>
            <p:nvPr/>
          </p:nvSpPr>
          <p:spPr bwMode="auto">
            <a:xfrm>
              <a:off x="3326" y="3003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7" name="Freeform 770"/>
            <p:cNvSpPr>
              <a:spLocks/>
            </p:cNvSpPr>
            <p:nvPr/>
          </p:nvSpPr>
          <p:spPr bwMode="auto">
            <a:xfrm>
              <a:off x="334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8" name="Freeform 771"/>
            <p:cNvSpPr>
              <a:spLocks/>
            </p:cNvSpPr>
            <p:nvPr/>
          </p:nvSpPr>
          <p:spPr bwMode="auto">
            <a:xfrm>
              <a:off x="3357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69" name="Freeform 772"/>
            <p:cNvSpPr>
              <a:spLocks/>
            </p:cNvSpPr>
            <p:nvPr/>
          </p:nvSpPr>
          <p:spPr bwMode="auto">
            <a:xfrm>
              <a:off x="337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0" name="Freeform 773"/>
            <p:cNvSpPr>
              <a:spLocks/>
            </p:cNvSpPr>
            <p:nvPr/>
          </p:nvSpPr>
          <p:spPr bwMode="auto">
            <a:xfrm>
              <a:off x="3387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1" name="Freeform 774"/>
            <p:cNvSpPr>
              <a:spLocks/>
            </p:cNvSpPr>
            <p:nvPr/>
          </p:nvSpPr>
          <p:spPr bwMode="auto">
            <a:xfrm>
              <a:off x="340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2" name="Freeform 775"/>
            <p:cNvSpPr>
              <a:spLocks/>
            </p:cNvSpPr>
            <p:nvPr/>
          </p:nvSpPr>
          <p:spPr bwMode="auto">
            <a:xfrm>
              <a:off x="3417" y="3003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6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6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3" name="Freeform 776"/>
            <p:cNvSpPr>
              <a:spLocks/>
            </p:cNvSpPr>
            <p:nvPr/>
          </p:nvSpPr>
          <p:spPr bwMode="auto">
            <a:xfrm>
              <a:off x="3433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4" name="Freeform 777"/>
            <p:cNvSpPr>
              <a:spLocks/>
            </p:cNvSpPr>
            <p:nvPr/>
          </p:nvSpPr>
          <p:spPr bwMode="auto">
            <a:xfrm>
              <a:off x="3448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5" name="Freeform 778"/>
            <p:cNvSpPr>
              <a:spLocks/>
            </p:cNvSpPr>
            <p:nvPr/>
          </p:nvSpPr>
          <p:spPr bwMode="auto">
            <a:xfrm>
              <a:off x="3463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6" name="Freeform 779"/>
            <p:cNvSpPr>
              <a:spLocks/>
            </p:cNvSpPr>
            <p:nvPr/>
          </p:nvSpPr>
          <p:spPr bwMode="auto">
            <a:xfrm>
              <a:off x="3478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7" name="Freeform 780"/>
            <p:cNvSpPr>
              <a:spLocks/>
            </p:cNvSpPr>
            <p:nvPr/>
          </p:nvSpPr>
          <p:spPr bwMode="auto">
            <a:xfrm>
              <a:off x="3493" y="3003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8" name="Freeform 781"/>
            <p:cNvSpPr>
              <a:spLocks/>
            </p:cNvSpPr>
            <p:nvPr/>
          </p:nvSpPr>
          <p:spPr bwMode="auto">
            <a:xfrm>
              <a:off x="3509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79" name="Freeform 782"/>
            <p:cNvSpPr>
              <a:spLocks/>
            </p:cNvSpPr>
            <p:nvPr/>
          </p:nvSpPr>
          <p:spPr bwMode="auto">
            <a:xfrm>
              <a:off x="3524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0" name="Freeform 783"/>
            <p:cNvSpPr>
              <a:spLocks/>
            </p:cNvSpPr>
            <p:nvPr/>
          </p:nvSpPr>
          <p:spPr bwMode="auto">
            <a:xfrm>
              <a:off x="3539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1" name="Freeform 784"/>
            <p:cNvSpPr>
              <a:spLocks/>
            </p:cNvSpPr>
            <p:nvPr/>
          </p:nvSpPr>
          <p:spPr bwMode="auto">
            <a:xfrm>
              <a:off x="3554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2" name="Freeform 785"/>
            <p:cNvSpPr>
              <a:spLocks/>
            </p:cNvSpPr>
            <p:nvPr/>
          </p:nvSpPr>
          <p:spPr bwMode="auto">
            <a:xfrm>
              <a:off x="3569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3" name="Freeform 786"/>
            <p:cNvSpPr>
              <a:spLocks/>
            </p:cNvSpPr>
            <p:nvPr/>
          </p:nvSpPr>
          <p:spPr bwMode="auto">
            <a:xfrm>
              <a:off x="358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4" name="Freeform 787"/>
            <p:cNvSpPr>
              <a:spLocks/>
            </p:cNvSpPr>
            <p:nvPr/>
          </p:nvSpPr>
          <p:spPr bwMode="auto">
            <a:xfrm>
              <a:off x="3600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5" name="Freeform 788"/>
            <p:cNvSpPr>
              <a:spLocks/>
            </p:cNvSpPr>
            <p:nvPr/>
          </p:nvSpPr>
          <p:spPr bwMode="auto">
            <a:xfrm>
              <a:off x="361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6" name="Freeform 789"/>
            <p:cNvSpPr>
              <a:spLocks/>
            </p:cNvSpPr>
            <p:nvPr/>
          </p:nvSpPr>
          <p:spPr bwMode="auto">
            <a:xfrm>
              <a:off x="3630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7" name="Freeform 790"/>
            <p:cNvSpPr>
              <a:spLocks/>
            </p:cNvSpPr>
            <p:nvPr/>
          </p:nvSpPr>
          <p:spPr bwMode="auto">
            <a:xfrm>
              <a:off x="3645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8" name="Freeform 791"/>
            <p:cNvSpPr>
              <a:spLocks/>
            </p:cNvSpPr>
            <p:nvPr/>
          </p:nvSpPr>
          <p:spPr bwMode="auto">
            <a:xfrm>
              <a:off x="3660" y="3003"/>
              <a:ext cx="11" cy="8"/>
            </a:xfrm>
            <a:custGeom>
              <a:avLst/>
              <a:gdLst>
                <a:gd name="T0" fmla="*/ 5 w 11"/>
                <a:gd name="T1" fmla="*/ 0 h 8"/>
                <a:gd name="T2" fmla="*/ 3 w 11"/>
                <a:gd name="T3" fmla="*/ 0 h 8"/>
                <a:gd name="T4" fmla="*/ 0 w 11"/>
                <a:gd name="T5" fmla="*/ 3 h 8"/>
                <a:gd name="T6" fmla="*/ 0 w 11"/>
                <a:gd name="T7" fmla="*/ 6 h 8"/>
                <a:gd name="T8" fmla="*/ 3 w 11"/>
                <a:gd name="T9" fmla="*/ 8 h 8"/>
                <a:gd name="T10" fmla="*/ 5 w 11"/>
                <a:gd name="T11" fmla="*/ 8 h 8"/>
                <a:gd name="T12" fmla="*/ 8 w 11"/>
                <a:gd name="T13" fmla="*/ 8 h 8"/>
                <a:gd name="T14" fmla="*/ 11 w 11"/>
                <a:gd name="T15" fmla="*/ 6 h 8"/>
                <a:gd name="T16" fmla="*/ 11 w 11"/>
                <a:gd name="T17" fmla="*/ 3 h 8"/>
                <a:gd name="T18" fmla="*/ 8 w 11"/>
                <a:gd name="T19" fmla="*/ 0 h 8"/>
                <a:gd name="T20" fmla="*/ 5 w 11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8"/>
                <a:gd name="T35" fmla="*/ 11 w 11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89" name="Freeform 792"/>
            <p:cNvSpPr>
              <a:spLocks/>
            </p:cNvSpPr>
            <p:nvPr/>
          </p:nvSpPr>
          <p:spPr bwMode="auto">
            <a:xfrm>
              <a:off x="367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0" name="Freeform 793"/>
            <p:cNvSpPr>
              <a:spLocks/>
            </p:cNvSpPr>
            <p:nvPr/>
          </p:nvSpPr>
          <p:spPr bwMode="auto">
            <a:xfrm>
              <a:off x="3691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1" name="Freeform 794"/>
            <p:cNvSpPr>
              <a:spLocks/>
            </p:cNvSpPr>
            <p:nvPr/>
          </p:nvSpPr>
          <p:spPr bwMode="auto">
            <a:xfrm>
              <a:off x="370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2" name="Freeform 795"/>
            <p:cNvSpPr>
              <a:spLocks/>
            </p:cNvSpPr>
            <p:nvPr/>
          </p:nvSpPr>
          <p:spPr bwMode="auto">
            <a:xfrm>
              <a:off x="3721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3" name="Freeform 796"/>
            <p:cNvSpPr>
              <a:spLocks/>
            </p:cNvSpPr>
            <p:nvPr/>
          </p:nvSpPr>
          <p:spPr bwMode="auto">
            <a:xfrm>
              <a:off x="3736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3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8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4" name="Freeform 797"/>
            <p:cNvSpPr>
              <a:spLocks/>
            </p:cNvSpPr>
            <p:nvPr/>
          </p:nvSpPr>
          <p:spPr bwMode="auto">
            <a:xfrm>
              <a:off x="3752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795" name="Freeform 798"/>
            <p:cNvSpPr>
              <a:spLocks/>
            </p:cNvSpPr>
            <p:nvPr/>
          </p:nvSpPr>
          <p:spPr bwMode="auto">
            <a:xfrm>
              <a:off x="3767" y="3003"/>
              <a:ext cx="10" cy="8"/>
            </a:xfrm>
            <a:custGeom>
              <a:avLst/>
              <a:gdLst>
                <a:gd name="T0" fmla="*/ 5 w 10"/>
                <a:gd name="T1" fmla="*/ 0 h 8"/>
                <a:gd name="T2" fmla="*/ 2 w 10"/>
                <a:gd name="T3" fmla="*/ 0 h 8"/>
                <a:gd name="T4" fmla="*/ 0 w 10"/>
                <a:gd name="T5" fmla="*/ 3 h 8"/>
                <a:gd name="T6" fmla="*/ 0 w 10"/>
                <a:gd name="T7" fmla="*/ 6 h 8"/>
                <a:gd name="T8" fmla="*/ 2 w 10"/>
                <a:gd name="T9" fmla="*/ 8 h 8"/>
                <a:gd name="T10" fmla="*/ 5 w 10"/>
                <a:gd name="T11" fmla="*/ 8 h 8"/>
                <a:gd name="T12" fmla="*/ 7 w 10"/>
                <a:gd name="T13" fmla="*/ 8 h 8"/>
                <a:gd name="T14" fmla="*/ 10 w 10"/>
                <a:gd name="T15" fmla="*/ 6 h 8"/>
                <a:gd name="T16" fmla="*/ 10 w 10"/>
                <a:gd name="T17" fmla="*/ 3 h 8"/>
                <a:gd name="T18" fmla="*/ 7 w 10"/>
                <a:gd name="T19" fmla="*/ 0 h 8"/>
                <a:gd name="T20" fmla="*/ 5 w 1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8"/>
                <a:gd name="T35" fmla="*/ 10 w 10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" name="Group 939"/>
          <p:cNvGrpSpPr>
            <a:grpSpLocks/>
          </p:cNvGrpSpPr>
          <p:nvPr/>
        </p:nvGrpSpPr>
        <p:grpSpPr bwMode="auto">
          <a:xfrm>
            <a:off x="3087688" y="4667250"/>
            <a:ext cx="3333750" cy="12700"/>
            <a:chOff x="1945" y="2940"/>
            <a:chExt cx="2100" cy="8"/>
          </a:xfrm>
        </p:grpSpPr>
        <p:sp>
          <p:nvSpPr>
            <p:cNvPr id="40518" name="Freeform 800"/>
            <p:cNvSpPr>
              <a:spLocks/>
            </p:cNvSpPr>
            <p:nvPr/>
          </p:nvSpPr>
          <p:spPr bwMode="auto">
            <a:xfrm>
              <a:off x="1945" y="2940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9" name="Freeform 801"/>
            <p:cNvSpPr>
              <a:spLocks/>
            </p:cNvSpPr>
            <p:nvPr/>
          </p:nvSpPr>
          <p:spPr bwMode="auto">
            <a:xfrm>
              <a:off x="195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0" name="Freeform 802"/>
            <p:cNvSpPr>
              <a:spLocks/>
            </p:cNvSpPr>
            <p:nvPr/>
          </p:nvSpPr>
          <p:spPr bwMode="auto">
            <a:xfrm>
              <a:off x="1972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1" name="Freeform 803"/>
            <p:cNvSpPr>
              <a:spLocks/>
            </p:cNvSpPr>
            <p:nvPr/>
          </p:nvSpPr>
          <p:spPr bwMode="auto">
            <a:xfrm>
              <a:off x="198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2" name="Freeform 804"/>
            <p:cNvSpPr>
              <a:spLocks/>
            </p:cNvSpPr>
            <p:nvPr/>
          </p:nvSpPr>
          <p:spPr bwMode="auto">
            <a:xfrm>
              <a:off x="2003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3" name="Freeform 805"/>
            <p:cNvSpPr>
              <a:spLocks/>
            </p:cNvSpPr>
            <p:nvPr/>
          </p:nvSpPr>
          <p:spPr bwMode="auto">
            <a:xfrm>
              <a:off x="201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4" name="Freeform 806"/>
            <p:cNvSpPr>
              <a:spLocks/>
            </p:cNvSpPr>
            <p:nvPr/>
          </p:nvSpPr>
          <p:spPr bwMode="auto">
            <a:xfrm>
              <a:off x="2033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5" name="Freeform 807"/>
            <p:cNvSpPr>
              <a:spLocks/>
            </p:cNvSpPr>
            <p:nvPr/>
          </p:nvSpPr>
          <p:spPr bwMode="auto">
            <a:xfrm>
              <a:off x="204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6" name="Freeform 808"/>
            <p:cNvSpPr>
              <a:spLocks/>
            </p:cNvSpPr>
            <p:nvPr/>
          </p:nvSpPr>
          <p:spPr bwMode="auto">
            <a:xfrm>
              <a:off x="206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7" name="Freeform 809"/>
            <p:cNvSpPr>
              <a:spLocks/>
            </p:cNvSpPr>
            <p:nvPr/>
          </p:nvSpPr>
          <p:spPr bwMode="auto">
            <a:xfrm>
              <a:off x="2079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8" name="Freeform 810"/>
            <p:cNvSpPr>
              <a:spLocks/>
            </p:cNvSpPr>
            <p:nvPr/>
          </p:nvSpPr>
          <p:spPr bwMode="auto">
            <a:xfrm>
              <a:off x="2094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29" name="Freeform 811"/>
            <p:cNvSpPr>
              <a:spLocks/>
            </p:cNvSpPr>
            <p:nvPr/>
          </p:nvSpPr>
          <p:spPr bwMode="auto">
            <a:xfrm>
              <a:off x="210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0" name="Freeform 812"/>
            <p:cNvSpPr>
              <a:spLocks/>
            </p:cNvSpPr>
            <p:nvPr/>
          </p:nvSpPr>
          <p:spPr bwMode="auto">
            <a:xfrm>
              <a:off x="2124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1" name="Freeform 813"/>
            <p:cNvSpPr>
              <a:spLocks/>
            </p:cNvSpPr>
            <p:nvPr/>
          </p:nvSpPr>
          <p:spPr bwMode="auto">
            <a:xfrm>
              <a:off x="2139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2" name="Freeform 814"/>
            <p:cNvSpPr>
              <a:spLocks/>
            </p:cNvSpPr>
            <p:nvPr/>
          </p:nvSpPr>
          <p:spPr bwMode="auto">
            <a:xfrm>
              <a:off x="2155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3" name="Freeform 815"/>
            <p:cNvSpPr>
              <a:spLocks/>
            </p:cNvSpPr>
            <p:nvPr/>
          </p:nvSpPr>
          <p:spPr bwMode="auto">
            <a:xfrm>
              <a:off x="2170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4" name="Freeform 816"/>
            <p:cNvSpPr>
              <a:spLocks/>
            </p:cNvSpPr>
            <p:nvPr/>
          </p:nvSpPr>
          <p:spPr bwMode="auto">
            <a:xfrm>
              <a:off x="218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5" name="Freeform 817"/>
            <p:cNvSpPr>
              <a:spLocks/>
            </p:cNvSpPr>
            <p:nvPr/>
          </p:nvSpPr>
          <p:spPr bwMode="auto">
            <a:xfrm>
              <a:off x="2200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6" name="Freeform 818"/>
            <p:cNvSpPr>
              <a:spLocks/>
            </p:cNvSpPr>
            <p:nvPr/>
          </p:nvSpPr>
          <p:spPr bwMode="auto">
            <a:xfrm>
              <a:off x="221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7" name="Freeform 819"/>
            <p:cNvSpPr>
              <a:spLocks/>
            </p:cNvSpPr>
            <p:nvPr/>
          </p:nvSpPr>
          <p:spPr bwMode="auto">
            <a:xfrm>
              <a:off x="223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8" name="Freeform 820"/>
            <p:cNvSpPr>
              <a:spLocks/>
            </p:cNvSpPr>
            <p:nvPr/>
          </p:nvSpPr>
          <p:spPr bwMode="auto">
            <a:xfrm>
              <a:off x="2246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39" name="Freeform 821"/>
            <p:cNvSpPr>
              <a:spLocks/>
            </p:cNvSpPr>
            <p:nvPr/>
          </p:nvSpPr>
          <p:spPr bwMode="auto">
            <a:xfrm>
              <a:off x="226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0" name="Freeform 822"/>
            <p:cNvSpPr>
              <a:spLocks/>
            </p:cNvSpPr>
            <p:nvPr/>
          </p:nvSpPr>
          <p:spPr bwMode="auto">
            <a:xfrm>
              <a:off x="227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1" name="Freeform 823"/>
            <p:cNvSpPr>
              <a:spLocks/>
            </p:cNvSpPr>
            <p:nvPr/>
          </p:nvSpPr>
          <p:spPr bwMode="auto">
            <a:xfrm>
              <a:off x="229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2" name="Freeform 824"/>
            <p:cNvSpPr>
              <a:spLocks/>
            </p:cNvSpPr>
            <p:nvPr/>
          </p:nvSpPr>
          <p:spPr bwMode="auto">
            <a:xfrm>
              <a:off x="230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3" name="Freeform 825"/>
            <p:cNvSpPr>
              <a:spLocks/>
            </p:cNvSpPr>
            <p:nvPr/>
          </p:nvSpPr>
          <p:spPr bwMode="auto">
            <a:xfrm>
              <a:off x="2322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4" name="Freeform 826"/>
            <p:cNvSpPr>
              <a:spLocks/>
            </p:cNvSpPr>
            <p:nvPr/>
          </p:nvSpPr>
          <p:spPr bwMode="auto">
            <a:xfrm>
              <a:off x="233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5" name="Freeform 827"/>
            <p:cNvSpPr>
              <a:spLocks/>
            </p:cNvSpPr>
            <p:nvPr/>
          </p:nvSpPr>
          <p:spPr bwMode="auto">
            <a:xfrm>
              <a:off x="235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6" name="Freeform 828"/>
            <p:cNvSpPr>
              <a:spLocks/>
            </p:cNvSpPr>
            <p:nvPr/>
          </p:nvSpPr>
          <p:spPr bwMode="auto">
            <a:xfrm>
              <a:off x="236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7" name="Freeform 829"/>
            <p:cNvSpPr>
              <a:spLocks/>
            </p:cNvSpPr>
            <p:nvPr/>
          </p:nvSpPr>
          <p:spPr bwMode="auto">
            <a:xfrm>
              <a:off x="238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8" name="Freeform 830"/>
            <p:cNvSpPr>
              <a:spLocks/>
            </p:cNvSpPr>
            <p:nvPr/>
          </p:nvSpPr>
          <p:spPr bwMode="auto">
            <a:xfrm>
              <a:off x="239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49" name="Freeform 831"/>
            <p:cNvSpPr>
              <a:spLocks/>
            </p:cNvSpPr>
            <p:nvPr/>
          </p:nvSpPr>
          <p:spPr bwMode="auto">
            <a:xfrm>
              <a:off x="2413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0" name="Freeform 832"/>
            <p:cNvSpPr>
              <a:spLocks/>
            </p:cNvSpPr>
            <p:nvPr/>
          </p:nvSpPr>
          <p:spPr bwMode="auto">
            <a:xfrm>
              <a:off x="242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1" name="Freeform 833"/>
            <p:cNvSpPr>
              <a:spLocks/>
            </p:cNvSpPr>
            <p:nvPr/>
          </p:nvSpPr>
          <p:spPr bwMode="auto">
            <a:xfrm>
              <a:off x="2443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2" name="Freeform 834"/>
            <p:cNvSpPr>
              <a:spLocks/>
            </p:cNvSpPr>
            <p:nvPr/>
          </p:nvSpPr>
          <p:spPr bwMode="auto">
            <a:xfrm>
              <a:off x="245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3" name="Freeform 835"/>
            <p:cNvSpPr>
              <a:spLocks/>
            </p:cNvSpPr>
            <p:nvPr/>
          </p:nvSpPr>
          <p:spPr bwMode="auto">
            <a:xfrm>
              <a:off x="247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4" name="Freeform 836"/>
            <p:cNvSpPr>
              <a:spLocks/>
            </p:cNvSpPr>
            <p:nvPr/>
          </p:nvSpPr>
          <p:spPr bwMode="auto">
            <a:xfrm>
              <a:off x="2489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5" name="Freeform 837"/>
            <p:cNvSpPr>
              <a:spLocks/>
            </p:cNvSpPr>
            <p:nvPr/>
          </p:nvSpPr>
          <p:spPr bwMode="auto">
            <a:xfrm>
              <a:off x="250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6" name="Freeform 838"/>
            <p:cNvSpPr>
              <a:spLocks/>
            </p:cNvSpPr>
            <p:nvPr/>
          </p:nvSpPr>
          <p:spPr bwMode="auto">
            <a:xfrm>
              <a:off x="251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7" name="Freeform 839"/>
            <p:cNvSpPr>
              <a:spLocks/>
            </p:cNvSpPr>
            <p:nvPr/>
          </p:nvSpPr>
          <p:spPr bwMode="auto">
            <a:xfrm>
              <a:off x="2534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8" name="Freeform 840"/>
            <p:cNvSpPr>
              <a:spLocks/>
            </p:cNvSpPr>
            <p:nvPr/>
          </p:nvSpPr>
          <p:spPr bwMode="auto">
            <a:xfrm>
              <a:off x="2549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59" name="Freeform 841"/>
            <p:cNvSpPr>
              <a:spLocks/>
            </p:cNvSpPr>
            <p:nvPr/>
          </p:nvSpPr>
          <p:spPr bwMode="auto">
            <a:xfrm>
              <a:off x="2565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0" name="Freeform 842"/>
            <p:cNvSpPr>
              <a:spLocks/>
            </p:cNvSpPr>
            <p:nvPr/>
          </p:nvSpPr>
          <p:spPr bwMode="auto">
            <a:xfrm>
              <a:off x="2580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1" name="Freeform 843"/>
            <p:cNvSpPr>
              <a:spLocks/>
            </p:cNvSpPr>
            <p:nvPr/>
          </p:nvSpPr>
          <p:spPr bwMode="auto">
            <a:xfrm>
              <a:off x="259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2" name="Freeform 844"/>
            <p:cNvSpPr>
              <a:spLocks/>
            </p:cNvSpPr>
            <p:nvPr/>
          </p:nvSpPr>
          <p:spPr bwMode="auto">
            <a:xfrm>
              <a:off x="2610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3" name="Freeform 845"/>
            <p:cNvSpPr>
              <a:spLocks/>
            </p:cNvSpPr>
            <p:nvPr/>
          </p:nvSpPr>
          <p:spPr bwMode="auto">
            <a:xfrm>
              <a:off x="262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4" name="Freeform 846"/>
            <p:cNvSpPr>
              <a:spLocks/>
            </p:cNvSpPr>
            <p:nvPr/>
          </p:nvSpPr>
          <p:spPr bwMode="auto">
            <a:xfrm>
              <a:off x="264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5" name="Freeform 847"/>
            <p:cNvSpPr>
              <a:spLocks/>
            </p:cNvSpPr>
            <p:nvPr/>
          </p:nvSpPr>
          <p:spPr bwMode="auto">
            <a:xfrm>
              <a:off x="2656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6" name="Freeform 848"/>
            <p:cNvSpPr>
              <a:spLocks/>
            </p:cNvSpPr>
            <p:nvPr/>
          </p:nvSpPr>
          <p:spPr bwMode="auto">
            <a:xfrm>
              <a:off x="267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7" name="Freeform 849"/>
            <p:cNvSpPr>
              <a:spLocks/>
            </p:cNvSpPr>
            <p:nvPr/>
          </p:nvSpPr>
          <p:spPr bwMode="auto">
            <a:xfrm>
              <a:off x="268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8" name="Freeform 850"/>
            <p:cNvSpPr>
              <a:spLocks/>
            </p:cNvSpPr>
            <p:nvPr/>
          </p:nvSpPr>
          <p:spPr bwMode="auto">
            <a:xfrm>
              <a:off x="270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69" name="Freeform 851"/>
            <p:cNvSpPr>
              <a:spLocks/>
            </p:cNvSpPr>
            <p:nvPr/>
          </p:nvSpPr>
          <p:spPr bwMode="auto">
            <a:xfrm>
              <a:off x="2716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0" name="Freeform 852"/>
            <p:cNvSpPr>
              <a:spLocks/>
            </p:cNvSpPr>
            <p:nvPr/>
          </p:nvSpPr>
          <p:spPr bwMode="auto">
            <a:xfrm>
              <a:off x="2732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1" name="Freeform 853"/>
            <p:cNvSpPr>
              <a:spLocks/>
            </p:cNvSpPr>
            <p:nvPr/>
          </p:nvSpPr>
          <p:spPr bwMode="auto">
            <a:xfrm>
              <a:off x="274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2" name="Freeform 854"/>
            <p:cNvSpPr>
              <a:spLocks/>
            </p:cNvSpPr>
            <p:nvPr/>
          </p:nvSpPr>
          <p:spPr bwMode="auto">
            <a:xfrm>
              <a:off x="276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3" name="Freeform 855"/>
            <p:cNvSpPr>
              <a:spLocks/>
            </p:cNvSpPr>
            <p:nvPr/>
          </p:nvSpPr>
          <p:spPr bwMode="auto">
            <a:xfrm>
              <a:off x="277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4" name="Freeform 856"/>
            <p:cNvSpPr>
              <a:spLocks/>
            </p:cNvSpPr>
            <p:nvPr/>
          </p:nvSpPr>
          <p:spPr bwMode="auto">
            <a:xfrm>
              <a:off x="279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5" name="Freeform 857"/>
            <p:cNvSpPr>
              <a:spLocks/>
            </p:cNvSpPr>
            <p:nvPr/>
          </p:nvSpPr>
          <p:spPr bwMode="auto">
            <a:xfrm>
              <a:off x="280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6" name="Freeform 858"/>
            <p:cNvSpPr>
              <a:spLocks/>
            </p:cNvSpPr>
            <p:nvPr/>
          </p:nvSpPr>
          <p:spPr bwMode="auto">
            <a:xfrm>
              <a:off x="2823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7" name="Freeform 859"/>
            <p:cNvSpPr>
              <a:spLocks/>
            </p:cNvSpPr>
            <p:nvPr/>
          </p:nvSpPr>
          <p:spPr bwMode="auto">
            <a:xfrm>
              <a:off x="283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8" name="Freeform 860"/>
            <p:cNvSpPr>
              <a:spLocks/>
            </p:cNvSpPr>
            <p:nvPr/>
          </p:nvSpPr>
          <p:spPr bwMode="auto">
            <a:xfrm>
              <a:off x="2853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79" name="Freeform 861"/>
            <p:cNvSpPr>
              <a:spLocks/>
            </p:cNvSpPr>
            <p:nvPr/>
          </p:nvSpPr>
          <p:spPr bwMode="auto">
            <a:xfrm>
              <a:off x="286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0" name="Freeform 862"/>
            <p:cNvSpPr>
              <a:spLocks/>
            </p:cNvSpPr>
            <p:nvPr/>
          </p:nvSpPr>
          <p:spPr bwMode="auto">
            <a:xfrm>
              <a:off x="288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1" name="Freeform 863"/>
            <p:cNvSpPr>
              <a:spLocks/>
            </p:cNvSpPr>
            <p:nvPr/>
          </p:nvSpPr>
          <p:spPr bwMode="auto">
            <a:xfrm>
              <a:off x="2899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2" name="Freeform 864"/>
            <p:cNvSpPr>
              <a:spLocks/>
            </p:cNvSpPr>
            <p:nvPr/>
          </p:nvSpPr>
          <p:spPr bwMode="auto">
            <a:xfrm>
              <a:off x="291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3" name="Freeform 865"/>
            <p:cNvSpPr>
              <a:spLocks/>
            </p:cNvSpPr>
            <p:nvPr/>
          </p:nvSpPr>
          <p:spPr bwMode="auto">
            <a:xfrm>
              <a:off x="292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4" name="Freeform 866"/>
            <p:cNvSpPr>
              <a:spLocks/>
            </p:cNvSpPr>
            <p:nvPr/>
          </p:nvSpPr>
          <p:spPr bwMode="auto">
            <a:xfrm>
              <a:off x="2944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5" name="Freeform 867"/>
            <p:cNvSpPr>
              <a:spLocks/>
            </p:cNvSpPr>
            <p:nvPr/>
          </p:nvSpPr>
          <p:spPr bwMode="auto">
            <a:xfrm>
              <a:off x="295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6" name="Freeform 868"/>
            <p:cNvSpPr>
              <a:spLocks/>
            </p:cNvSpPr>
            <p:nvPr/>
          </p:nvSpPr>
          <p:spPr bwMode="auto">
            <a:xfrm>
              <a:off x="2975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7" name="Freeform 869"/>
            <p:cNvSpPr>
              <a:spLocks/>
            </p:cNvSpPr>
            <p:nvPr/>
          </p:nvSpPr>
          <p:spPr bwMode="auto">
            <a:xfrm>
              <a:off x="2990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8" name="Freeform 870"/>
            <p:cNvSpPr>
              <a:spLocks/>
            </p:cNvSpPr>
            <p:nvPr/>
          </p:nvSpPr>
          <p:spPr bwMode="auto">
            <a:xfrm>
              <a:off x="300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89" name="Freeform 871"/>
            <p:cNvSpPr>
              <a:spLocks/>
            </p:cNvSpPr>
            <p:nvPr/>
          </p:nvSpPr>
          <p:spPr bwMode="auto">
            <a:xfrm>
              <a:off x="3020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0" name="Freeform 872"/>
            <p:cNvSpPr>
              <a:spLocks/>
            </p:cNvSpPr>
            <p:nvPr/>
          </p:nvSpPr>
          <p:spPr bwMode="auto">
            <a:xfrm>
              <a:off x="303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1" name="Freeform 873"/>
            <p:cNvSpPr>
              <a:spLocks/>
            </p:cNvSpPr>
            <p:nvPr/>
          </p:nvSpPr>
          <p:spPr bwMode="auto">
            <a:xfrm>
              <a:off x="305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2" name="Freeform 874"/>
            <p:cNvSpPr>
              <a:spLocks/>
            </p:cNvSpPr>
            <p:nvPr/>
          </p:nvSpPr>
          <p:spPr bwMode="auto">
            <a:xfrm>
              <a:off x="3066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3" name="Freeform 875"/>
            <p:cNvSpPr>
              <a:spLocks/>
            </p:cNvSpPr>
            <p:nvPr/>
          </p:nvSpPr>
          <p:spPr bwMode="auto">
            <a:xfrm>
              <a:off x="308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4" name="Freeform 876"/>
            <p:cNvSpPr>
              <a:spLocks/>
            </p:cNvSpPr>
            <p:nvPr/>
          </p:nvSpPr>
          <p:spPr bwMode="auto">
            <a:xfrm>
              <a:off x="309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5" name="Freeform 877"/>
            <p:cNvSpPr>
              <a:spLocks/>
            </p:cNvSpPr>
            <p:nvPr/>
          </p:nvSpPr>
          <p:spPr bwMode="auto">
            <a:xfrm>
              <a:off x="311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6" name="Freeform 878"/>
            <p:cNvSpPr>
              <a:spLocks/>
            </p:cNvSpPr>
            <p:nvPr/>
          </p:nvSpPr>
          <p:spPr bwMode="auto">
            <a:xfrm>
              <a:off x="3126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7" name="Freeform 879"/>
            <p:cNvSpPr>
              <a:spLocks/>
            </p:cNvSpPr>
            <p:nvPr/>
          </p:nvSpPr>
          <p:spPr bwMode="auto">
            <a:xfrm>
              <a:off x="3142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8" name="Freeform 880"/>
            <p:cNvSpPr>
              <a:spLocks/>
            </p:cNvSpPr>
            <p:nvPr/>
          </p:nvSpPr>
          <p:spPr bwMode="auto">
            <a:xfrm>
              <a:off x="315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99" name="Freeform 881"/>
            <p:cNvSpPr>
              <a:spLocks/>
            </p:cNvSpPr>
            <p:nvPr/>
          </p:nvSpPr>
          <p:spPr bwMode="auto">
            <a:xfrm>
              <a:off x="317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0" name="Freeform 882"/>
            <p:cNvSpPr>
              <a:spLocks/>
            </p:cNvSpPr>
            <p:nvPr/>
          </p:nvSpPr>
          <p:spPr bwMode="auto">
            <a:xfrm>
              <a:off x="318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1" name="Freeform 883"/>
            <p:cNvSpPr>
              <a:spLocks/>
            </p:cNvSpPr>
            <p:nvPr/>
          </p:nvSpPr>
          <p:spPr bwMode="auto">
            <a:xfrm>
              <a:off x="320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2" name="Freeform 884"/>
            <p:cNvSpPr>
              <a:spLocks/>
            </p:cNvSpPr>
            <p:nvPr/>
          </p:nvSpPr>
          <p:spPr bwMode="auto">
            <a:xfrm>
              <a:off x="321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3" name="Freeform 885"/>
            <p:cNvSpPr>
              <a:spLocks/>
            </p:cNvSpPr>
            <p:nvPr/>
          </p:nvSpPr>
          <p:spPr bwMode="auto">
            <a:xfrm>
              <a:off x="3233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4" name="Freeform 886"/>
            <p:cNvSpPr>
              <a:spLocks/>
            </p:cNvSpPr>
            <p:nvPr/>
          </p:nvSpPr>
          <p:spPr bwMode="auto">
            <a:xfrm>
              <a:off x="324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5" name="Freeform 887"/>
            <p:cNvSpPr>
              <a:spLocks/>
            </p:cNvSpPr>
            <p:nvPr/>
          </p:nvSpPr>
          <p:spPr bwMode="auto">
            <a:xfrm>
              <a:off x="3263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6" name="Freeform 888"/>
            <p:cNvSpPr>
              <a:spLocks/>
            </p:cNvSpPr>
            <p:nvPr/>
          </p:nvSpPr>
          <p:spPr bwMode="auto">
            <a:xfrm>
              <a:off x="327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7" name="Freeform 889"/>
            <p:cNvSpPr>
              <a:spLocks/>
            </p:cNvSpPr>
            <p:nvPr/>
          </p:nvSpPr>
          <p:spPr bwMode="auto">
            <a:xfrm>
              <a:off x="3293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8" name="Freeform 890"/>
            <p:cNvSpPr>
              <a:spLocks/>
            </p:cNvSpPr>
            <p:nvPr/>
          </p:nvSpPr>
          <p:spPr bwMode="auto">
            <a:xfrm>
              <a:off x="3309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09" name="Freeform 891"/>
            <p:cNvSpPr>
              <a:spLocks/>
            </p:cNvSpPr>
            <p:nvPr/>
          </p:nvSpPr>
          <p:spPr bwMode="auto">
            <a:xfrm>
              <a:off x="332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0" name="Freeform 892"/>
            <p:cNvSpPr>
              <a:spLocks/>
            </p:cNvSpPr>
            <p:nvPr/>
          </p:nvSpPr>
          <p:spPr bwMode="auto">
            <a:xfrm>
              <a:off x="333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1" name="Freeform 893"/>
            <p:cNvSpPr>
              <a:spLocks/>
            </p:cNvSpPr>
            <p:nvPr/>
          </p:nvSpPr>
          <p:spPr bwMode="auto">
            <a:xfrm>
              <a:off x="3354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2" name="Freeform 894"/>
            <p:cNvSpPr>
              <a:spLocks/>
            </p:cNvSpPr>
            <p:nvPr/>
          </p:nvSpPr>
          <p:spPr bwMode="auto">
            <a:xfrm>
              <a:off x="336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3" name="Freeform 895"/>
            <p:cNvSpPr>
              <a:spLocks/>
            </p:cNvSpPr>
            <p:nvPr/>
          </p:nvSpPr>
          <p:spPr bwMode="auto">
            <a:xfrm>
              <a:off x="3385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4" name="Freeform 896"/>
            <p:cNvSpPr>
              <a:spLocks/>
            </p:cNvSpPr>
            <p:nvPr/>
          </p:nvSpPr>
          <p:spPr bwMode="auto">
            <a:xfrm>
              <a:off x="3400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5" name="Freeform 897"/>
            <p:cNvSpPr>
              <a:spLocks/>
            </p:cNvSpPr>
            <p:nvPr/>
          </p:nvSpPr>
          <p:spPr bwMode="auto">
            <a:xfrm>
              <a:off x="341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6" name="Freeform 898"/>
            <p:cNvSpPr>
              <a:spLocks/>
            </p:cNvSpPr>
            <p:nvPr/>
          </p:nvSpPr>
          <p:spPr bwMode="auto">
            <a:xfrm>
              <a:off x="3430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7" name="Freeform 899"/>
            <p:cNvSpPr>
              <a:spLocks/>
            </p:cNvSpPr>
            <p:nvPr/>
          </p:nvSpPr>
          <p:spPr bwMode="auto">
            <a:xfrm>
              <a:off x="344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8" name="Freeform 900"/>
            <p:cNvSpPr>
              <a:spLocks/>
            </p:cNvSpPr>
            <p:nvPr/>
          </p:nvSpPr>
          <p:spPr bwMode="auto">
            <a:xfrm>
              <a:off x="346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19" name="Freeform 901"/>
            <p:cNvSpPr>
              <a:spLocks/>
            </p:cNvSpPr>
            <p:nvPr/>
          </p:nvSpPr>
          <p:spPr bwMode="auto">
            <a:xfrm>
              <a:off x="3476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0" name="Freeform 902"/>
            <p:cNvSpPr>
              <a:spLocks/>
            </p:cNvSpPr>
            <p:nvPr/>
          </p:nvSpPr>
          <p:spPr bwMode="auto">
            <a:xfrm>
              <a:off x="349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1" name="Freeform 903"/>
            <p:cNvSpPr>
              <a:spLocks/>
            </p:cNvSpPr>
            <p:nvPr/>
          </p:nvSpPr>
          <p:spPr bwMode="auto">
            <a:xfrm>
              <a:off x="350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2" name="Freeform 904"/>
            <p:cNvSpPr>
              <a:spLocks/>
            </p:cNvSpPr>
            <p:nvPr/>
          </p:nvSpPr>
          <p:spPr bwMode="auto">
            <a:xfrm>
              <a:off x="352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3" name="Freeform 905"/>
            <p:cNvSpPr>
              <a:spLocks/>
            </p:cNvSpPr>
            <p:nvPr/>
          </p:nvSpPr>
          <p:spPr bwMode="auto">
            <a:xfrm>
              <a:off x="353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4" name="Freeform 906"/>
            <p:cNvSpPr>
              <a:spLocks/>
            </p:cNvSpPr>
            <p:nvPr/>
          </p:nvSpPr>
          <p:spPr bwMode="auto">
            <a:xfrm>
              <a:off x="3552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5" name="Freeform 907"/>
            <p:cNvSpPr>
              <a:spLocks/>
            </p:cNvSpPr>
            <p:nvPr/>
          </p:nvSpPr>
          <p:spPr bwMode="auto">
            <a:xfrm>
              <a:off x="356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6" name="Freeform 908"/>
            <p:cNvSpPr>
              <a:spLocks/>
            </p:cNvSpPr>
            <p:nvPr/>
          </p:nvSpPr>
          <p:spPr bwMode="auto">
            <a:xfrm>
              <a:off x="358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7" name="Freeform 909"/>
            <p:cNvSpPr>
              <a:spLocks/>
            </p:cNvSpPr>
            <p:nvPr/>
          </p:nvSpPr>
          <p:spPr bwMode="auto">
            <a:xfrm>
              <a:off x="359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8" name="Freeform 910"/>
            <p:cNvSpPr>
              <a:spLocks/>
            </p:cNvSpPr>
            <p:nvPr/>
          </p:nvSpPr>
          <p:spPr bwMode="auto">
            <a:xfrm>
              <a:off x="361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29" name="Freeform 911"/>
            <p:cNvSpPr>
              <a:spLocks/>
            </p:cNvSpPr>
            <p:nvPr/>
          </p:nvSpPr>
          <p:spPr bwMode="auto">
            <a:xfrm>
              <a:off x="362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0" name="Freeform 912"/>
            <p:cNvSpPr>
              <a:spLocks/>
            </p:cNvSpPr>
            <p:nvPr/>
          </p:nvSpPr>
          <p:spPr bwMode="auto">
            <a:xfrm>
              <a:off x="3643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1" name="Freeform 913"/>
            <p:cNvSpPr>
              <a:spLocks/>
            </p:cNvSpPr>
            <p:nvPr/>
          </p:nvSpPr>
          <p:spPr bwMode="auto">
            <a:xfrm>
              <a:off x="365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2" name="Freeform 914"/>
            <p:cNvSpPr>
              <a:spLocks/>
            </p:cNvSpPr>
            <p:nvPr/>
          </p:nvSpPr>
          <p:spPr bwMode="auto">
            <a:xfrm>
              <a:off x="3673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3" name="Freeform 915"/>
            <p:cNvSpPr>
              <a:spLocks/>
            </p:cNvSpPr>
            <p:nvPr/>
          </p:nvSpPr>
          <p:spPr bwMode="auto">
            <a:xfrm>
              <a:off x="3688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4" name="Freeform 916"/>
            <p:cNvSpPr>
              <a:spLocks/>
            </p:cNvSpPr>
            <p:nvPr/>
          </p:nvSpPr>
          <p:spPr bwMode="auto">
            <a:xfrm>
              <a:off x="3703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5" name="Freeform 917"/>
            <p:cNvSpPr>
              <a:spLocks/>
            </p:cNvSpPr>
            <p:nvPr/>
          </p:nvSpPr>
          <p:spPr bwMode="auto">
            <a:xfrm>
              <a:off x="3719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6" name="Freeform 918"/>
            <p:cNvSpPr>
              <a:spLocks/>
            </p:cNvSpPr>
            <p:nvPr/>
          </p:nvSpPr>
          <p:spPr bwMode="auto">
            <a:xfrm>
              <a:off x="3734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7" name="Freeform 919"/>
            <p:cNvSpPr>
              <a:spLocks/>
            </p:cNvSpPr>
            <p:nvPr/>
          </p:nvSpPr>
          <p:spPr bwMode="auto">
            <a:xfrm>
              <a:off x="374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8" name="Freeform 920"/>
            <p:cNvSpPr>
              <a:spLocks/>
            </p:cNvSpPr>
            <p:nvPr/>
          </p:nvSpPr>
          <p:spPr bwMode="auto">
            <a:xfrm>
              <a:off x="3764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39" name="Freeform 921"/>
            <p:cNvSpPr>
              <a:spLocks/>
            </p:cNvSpPr>
            <p:nvPr/>
          </p:nvSpPr>
          <p:spPr bwMode="auto">
            <a:xfrm>
              <a:off x="3779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0" name="Freeform 922"/>
            <p:cNvSpPr>
              <a:spLocks/>
            </p:cNvSpPr>
            <p:nvPr/>
          </p:nvSpPr>
          <p:spPr bwMode="auto">
            <a:xfrm>
              <a:off x="3795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1" name="Freeform 923"/>
            <p:cNvSpPr>
              <a:spLocks/>
            </p:cNvSpPr>
            <p:nvPr/>
          </p:nvSpPr>
          <p:spPr bwMode="auto">
            <a:xfrm>
              <a:off x="3810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2" name="Freeform 924"/>
            <p:cNvSpPr>
              <a:spLocks/>
            </p:cNvSpPr>
            <p:nvPr/>
          </p:nvSpPr>
          <p:spPr bwMode="auto">
            <a:xfrm>
              <a:off x="382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3" name="Freeform 925"/>
            <p:cNvSpPr>
              <a:spLocks/>
            </p:cNvSpPr>
            <p:nvPr/>
          </p:nvSpPr>
          <p:spPr bwMode="auto">
            <a:xfrm>
              <a:off x="3840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4" name="Freeform 926"/>
            <p:cNvSpPr>
              <a:spLocks/>
            </p:cNvSpPr>
            <p:nvPr/>
          </p:nvSpPr>
          <p:spPr bwMode="auto">
            <a:xfrm>
              <a:off x="3855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5" name="Freeform 927"/>
            <p:cNvSpPr>
              <a:spLocks/>
            </p:cNvSpPr>
            <p:nvPr/>
          </p:nvSpPr>
          <p:spPr bwMode="auto">
            <a:xfrm>
              <a:off x="3870" y="2940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6" name="Freeform 928"/>
            <p:cNvSpPr>
              <a:spLocks/>
            </p:cNvSpPr>
            <p:nvPr/>
          </p:nvSpPr>
          <p:spPr bwMode="auto">
            <a:xfrm>
              <a:off x="3886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7" name="Freeform 929"/>
            <p:cNvSpPr>
              <a:spLocks/>
            </p:cNvSpPr>
            <p:nvPr/>
          </p:nvSpPr>
          <p:spPr bwMode="auto">
            <a:xfrm>
              <a:off x="3901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8" name="Freeform 930"/>
            <p:cNvSpPr>
              <a:spLocks/>
            </p:cNvSpPr>
            <p:nvPr/>
          </p:nvSpPr>
          <p:spPr bwMode="auto">
            <a:xfrm>
              <a:off x="391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49" name="Freeform 931"/>
            <p:cNvSpPr>
              <a:spLocks/>
            </p:cNvSpPr>
            <p:nvPr/>
          </p:nvSpPr>
          <p:spPr bwMode="auto">
            <a:xfrm>
              <a:off x="3931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0" name="Freeform 932"/>
            <p:cNvSpPr>
              <a:spLocks/>
            </p:cNvSpPr>
            <p:nvPr/>
          </p:nvSpPr>
          <p:spPr bwMode="auto">
            <a:xfrm>
              <a:off x="3946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1" name="Freeform 933"/>
            <p:cNvSpPr>
              <a:spLocks/>
            </p:cNvSpPr>
            <p:nvPr/>
          </p:nvSpPr>
          <p:spPr bwMode="auto">
            <a:xfrm>
              <a:off x="3962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2" name="Freeform 934"/>
            <p:cNvSpPr>
              <a:spLocks/>
            </p:cNvSpPr>
            <p:nvPr/>
          </p:nvSpPr>
          <p:spPr bwMode="auto">
            <a:xfrm>
              <a:off x="397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3" name="Freeform 935"/>
            <p:cNvSpPr>
              <a:spLocks/>
            </p:cNvSpPr>
            <p:nvPr/>
          </p:nvSpPr>
          <p:spPr bwMode="auto">
            <a:xfrm>
              <a:off x="399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4" name="Freeform 936"/>
            <p:cNvSpPr>
              <a:spLocks/>
            </p:cNvSpPr>
            <p:nvPr/>
          </p:nvSpPr>
          <p:spPr bwMode="auto">
            <a:xfrm>
              <a:off x="400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5" name="Freeform 937"/>
            <p:cNvSpPr>
              <a:spLocks/>
            </p:cNvSpPr>
            <p:nvPr/>
          </p:nvSpPr>
          <p:spPr bwMode="auto">
            <a:xfrm>
              <a:off x="402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656" name="Freeform 938"/>
            <p:cNvSpPr>
              <a:spLocks/>
            </p:cNvSpPr>
            <p:nvPr/>
          </p:nvSpPr>
          <p:spPr bwMode="auto">
            <a:xfrm>
              <a:off x="4038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5518150" y="2395538"/>
            <a:ext cx="11113" cy="2520950"/>
            <a:chOff x="3476" y="1509"/>
            <a:chExt cx="7" cy="1588"/>
          </a:xfrm>
        </p:grpSpPr>
        <p:sp>
          <p:nvSpPr>
            <p:cNvPr id="40413" name="Freeform 940"/>
            <p:cNvSpPr>
              <a:spLocks/>
            </p:cNvSpPr>
            <p:nvPr/>
          </p:nvSpPr>
          <p:spPr bwMode="auto">
            <a:xfrm>
              <a:off x="3476" y="309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4" name="Freeform 941"/>
            <p:cNvSpPr>
              <a:spLocks/>
            </p:cNvSpPr>
            <p:nvPr/>
          </p:nvSpPr>
          <p:spPr bwMode="auto">
            <a:xfrm>
              <a:off x="3476" y="307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5" name="Freeform 942"/>
            <p:cNvSpPr>
              <a:spLocks/>
            </p:cNvSpPr>
            <p:nvPr/>
          </p:nvSpPr>
          <p:spPr bwMode="auto">
            <a:xfrm>
              <a:off x="3476" y="305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6" name="Freeform 943"/>
            <p:cNvSpPr>
              <a:spLocks/>
            </p:cNvSpPr>
            <p:nvPr/>
          </p:nvSpPr>
          <p:spPr bwMode="auto">
            <a:xfrm>
              <a:off x="3476" y="304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7" name="Freeform 944"/>
            <p:cNvSpPr>
              <a:spLocks/>
            </p:cNvSpPr>
            <p:nvPr/>
          </p:nvSpPr>
          <p:spPr bwMode="auto">
            <a:xfrm>
              <a:off x="3476" y="302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8" name="Freeform 945"/>
            <p:cNvSpPr>
              <a:spLocks/>
            </p:cNvSpPr>
            <p:nvPr/>
          </p:nvSpPr>
          <p:spPr bwMode="auto">
            <a:xfrm>
              <a:off x="3476" y="301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9" name="Freeform 946"/>
            <p:cNvSpPr>
              <a:spLocks/>
            </p:cNvSpPr>
            <p:nvPr/>
          </p:nvSpPr>
          <p:spPr bwMode="auto">
            <a:xfrm>
              <a:off x="3476" y="299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0" name="Freeform 947"/>
            <p:cNvSpPr>
              <a:spLocks/>
            </p:cNvSpPr>
            <p:nvPr/>
          </p:nvSpPr>
          <p:spPr bwMode="auto">
            <a:xfrm>
              <a:off x="3476" y="298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1" name="Freeform 948"/>
            <p:cNvSpPr>
              <a:spLocks/>
            </p:cNvSpPr>
            <p:nvPr/>
          </p:nvSpPr>
          <p:spPr bwMode="auto">
            <a:xfrm>
              <a:off x="3476" y="296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2" name="Freeform 949"/>
            <p:cNvSpPr>
              <a:spLocks/>
            </p:cNvSpPr>
            <p:nvPr/>
          </p:nvSpPr>
          <p:spPr bwMode="auto">
            <a:xfrm>
              <a:off x="3476" y="29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3" name="Freeform 950"/>
            <p:cNvSpPr>
              <a:spLocks/>
            </p:cNvSpPr>
            <p:nvPr/>
          </p:nvSpPr>
          <p:spPr bwMode="auto">
            <a:xfrm>
              <a:off x="3476" y="293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4" name="Freeform 951"/>
            <p:cNvSpPr>
              <a:spLocks/>
            </p:cNvSpPr>
            <p:nvPr/>
          </p:nvSpPr>
          <p:spPr bwMode="auto">
            <a:xfrm>
              <a:off x="3476" y="292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5" name="Freeform 952"/>
            <p:cNvSpPr>
              <a:spLocks/>
            </p:cNvSpPr>
            <p:nvPr/>
          </p:nvSpPr>
          <p:spPr bwMode="auto">
            <a:xfrm>
              <a:off x="3476" y="290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6" name="Freeform 953"/>
            <p:cNvSpPr>
              <a:spLocks/>
            </p:cNvSpPr>
            <p:nvPr/>
          </p:nvSpPr>
          <p:spPr bwMode="auto">
            <a:xfrm>
              <a:off x="3476" y="289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7" name="Freeform 954"/>
            <p:cNvSpPr>
              <a:spLocks/>
            </p:cNvSpPr>
            <p:nvPr/>
          </p:nvSpPr>
          <p:spPr bwMode="auto">
            <a:xfrm>
              <a:off x="3476" y="287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8" name="Freeform 955"/>
            <p:cNvSpPr>
              <a:spLocks/>
            </p:cNvSpPr>
            <p:nvPr/>
          </p:nvSpPr>
          <p:spPr bwMode="auto">
            <a:xfrm>
              <a:off x="3476" y="286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29" name="Freeform 956"/>
            <p:cNvSpPr>
              <a:spLocks/>
            </p:cNvSpPr>
            <p:nvPr/>
          </p:nvSpPr>
          <p:spPr bwMode="auto">
            <a:xfrm>
              <a:off x="3476" y="284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0" name="Freeform 957"/>
            <p:cNvSpPr>
              <a:spLocks/>
            </p:cNvSpPr>
            <p:nvPr/>
          </p:nvSpPr>
          <p:spPr bwMode="auto">
            <a:xfrm>
              <a:off x="3476" y="283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1" name="Freeform 958"/>
            <p:cNvSpPr>
              <a:spLocks/>
            </p:cNvSpPr>
            <p:nvPr/>
          </p:nvSpPr>
          <p:spPr bwMode="auto">
            <a:xfrm>
              <a:off x="3476" y="281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2" name="Freeform 959"/>
            <p:cNvSpPr>
              <a:spLocks/>
            </p:cNvSpPr>
            <p:nvPr/>
          </p:nvSpPr>
          <p:spPr bwMode="auto">
            <a:xfrm>
              <a:off x="3476" y="280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3" name="Freeform 960"/>
            <p:cNvSpPr>
              <a:spLocks/>
            </p:cNvSpPr>
            <p:nvPr/>
          </p:nvSpPr>
          <p:spPr bwMode="auto">
            <a:xfrm>
              <a:off x="3476" y="278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4" name="Freeform 961"/>
            <p:cNvSpPr>
              <a:spLocks/>
            </p:cNvSpPr>
            <p:nvPr/>
          </p:nvSpPr>
          <p:spPr bwMode="auto">
            <a:xfrm>
              <a:off x="3476" y="277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5" name="Freeform 962"/>
            <p:cNvSpPr>
              <a:spLocks/>
            </p:cNvSpPr>
            <p:nvPr/>
          </p:nvSpPr>
          <p:spPr bwMode="auto">
            <a:xfrm>
              <a:off x="3476" y="275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6" name="Freeform 963"/>
            <p:cNvSpPr>
              <a:spLocks/>
            </p:cNvSpPr>
            <p:nvPr/>
          </p:nvSpPr>
          <p:spPr bwMode="auto">
            <a:xfrm>
              <a:off x="3476" y="274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7" name="Freeform 964"/>
            <p:cNvSpPr>
              <a:spLocks/>
            </p:cNvSpPr>
            <p:nvPr/>
          </p:nvSpPr>
          <p:spPr bwMode="auto">
            <a:xfrm>
              <a:off x="3476" y="272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8" name="Freeform 965"/>
            <p:cNvSpPr>
              <a:spLocks/>
            </p:cNvSpPr>
            <p:nvPr/>
          </p:nvSpPr>
          <p:spPr bwMode="auto">
            <a:xfrm>
              <a:off x="3476" y="271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39" name="Freeform 966"/>
            <p:cNvSpPr>
              <a:spLocks/>
            </p:cNvSpPr>
            <p:nvPr/>
          </p:nvSpPr>
          <p:spPr bwMode="auto">
            <a:xfrm>
              <a:off x="3476" y="269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0" name="Freeform 967"/>
            <p:cNvSpPr>
              <a:spLocks/>
            </p:cNvSpPr>
            <p:nvPr/>
          </p:nvSpPr>
          <p:spPr bwMode="auto">
            <a:xfrm>
              <a:off x="3476" y="267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1" name="Freeform 968"/>
            <p:cNvSpPr>
              <a:spLocks/>
            </p:cNvSpPr>
            <p:nvPr/>
          </p:nvSpPr>
          <p:spPr bwMode="auto">
            <a:xfrm>
              <a:off x="3476" y="266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2" name="Freeform 969"/>
            <p:cNvSpPr>
              <a:spLocks/>
            </p:cNvSpPr>
            <p:nvPr/>
          </p:nvSpPr>
          <p:spPr bwMode="auto">
            <a:xfrm>
              <a:off x="3476" y="264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3" name="Freeform 970"/>
            <p:cNvSpPr>
              <a:spLocks/>
            </p:cNvSpPr>
            <p:nvPr/>
          </p:nvSpPr>
          <p:spPr bwMode="auto">
            <a:xfrm>
              <a:off x="3476" y="263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4" name="Freeform 971"/>
            <p:cNvSpPr>
              <a:spLocks/>
            </p:cNvSpPr>
            <p:nvPr/>
          </p:nvSpPr>
          <p:spPr bwMode="auto">
            <a:xfrm>
              <a:off x="3476" y="261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5" name="Freeform 972"/>
            <p:cNvSpPr>
              <a:spLocks/>
            </p:cNvSpPr>
            <p:nvPr/>
          </p:nvSpPr>
          <p:spPr bwMode="auto">
            <a:xfrm>
              <a:off x="3476" y="260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6" name="Freeform 973"/>
            <p:cNvSpPr>
              <a:spLocks/>
            </p:cNvSpPr>
            <p:nvPr/>
          </p:nvSpPr>
          <p:spPr bwMode="auto">
            <a:xfrm>
              <a:off x="3476" y="258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7" name="Freeform 974"/>
            <p:cNvSpPr>
              <a:spLocks/>
            </p:cNvSpPr>
            <p:nvPr/>
          </p:nvSpPr>
          <p:spPr bwMode="auto">
            <a:xfrm>
              <a:off x="3476" y="257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8" name="Freeform 975"/>
            <p:cNvSpPr>
              <a:spLocks/>
            </p:cNvSpPr>
            <p:nvPr/>
          </p:nvSpPr>
          <p:spPr bwMode="auto">
            <a:xfrm>
              <a:off x="3476" y="255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49" name="Freeform 976"/>
            <p:cNvSpPr>
              <a:spLocks/>
            </p:cNvSpPr>
            <p:nvPr/>
          </p:nvSpPr>
          <p:spPr bwMode="auto">
            <a:xfrm>
              <a:off x="3476" y="254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0" name="Freeform 977"/>
            <p:cNvSpPr>
              <a:spLocks/>
            </p:cNvSpPr>
            <p:nvPr/>
          </p:nvSpPr>
          <p:spPr bwMode="auto">
            <a:xfrm>
              <a:off x="3476" y="252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1" name="Freeform 978"/>
            <p:cNvSpPr>
              <a:spLocks/>
            </p:cNvSpPr>
            <p:nvPr/>
          </p:nvSpPr>
          <p:spPr bwMode="auto">
            <a:xfrm>
              <a:off x="3476" y="251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2" name="Freeform 979"/>
            <p:cNvSpPr>
              <a:spLocks/>
            </p:cNvSpPr>
            <p:nvPr/>
          </p:nvSpPr>
          <p:spPr bwMode="auto">
            <a:xfrm>
              <a:off x="3476" y="249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3" name="Freeform 980"/>
            <p:cNvSpPr>
              <a:spLocks/>
            </p:cNvSpPr>
            <p:nvPr/>
          </p:nvSpPr>
          <p:spPr bwMode="auto">
            <a:xfrm>
              <a:off x="3476" y="248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4" name="Freeform 981"/>
            <p:cNvSpPr>
              <a:spLocks/>
            </p:cNvSpPr>
            <p:nvPr/>
          </p:nvSpPr>
          <p:spPr bwMode="auto">
            <a:xfrm>
              <a:off x="3476" y="246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5" name="Freeform 982"/>
            <p:cNvSpPr>
              <a:spLocks/>
            </p:cNvSpPr>
            <p:nvPr/>
          </p:nvSpPr>
          <p:spPr bwMode="auto">
            <a:xfrm>
              <a:off x="3476" y="245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6" name="Freeform 983"/>
            <p:cNvSpPr>
              <a:spLocks/>
            </p:cNvSpPr>
            <p:nvPr/>
          </p:nvSpPr>
          <p:spPr bwMode="auto">
            <a:xfrm>
              <a:off x="3476" y="243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7" name="Freeform 984"/>
            <p:cNvSpPr>
              <a:spLocks/>
            </p:cNvSpPr>
            <p:nvPr/>
          </p:nvSpPr>
          <p:spPr bwMode="auto">
            <a:xfrm>
              <a:off x="3476" y="242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8" name="Freeform 985"/>
            <p:cNvSpPr>
              <a:spLocks/>
            </p:cNvSpPr>
            <p:nvPr/>
          </p:nvSpPr>
          <p:spPr bwMode="auto">
            <a:xfrm>
              <a:off x="3476" y="240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59" name="Freeform 986"/>
            <p:cNvSpPr>
              <a:spLocks/>
            </p:cNvSpPr>
            <p:nvPr/>
          </p:nvSpPr>
          <p:spPr bwMode="auto">
            <a:xfrm>
              <a:off x="3476" y="239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0" name="Freeform 987"/>
            <p:cNvSpPr>
              <a:spLocks/>
            </p:cNvSpPr>
            <p:nvPr/>
          </p:nvSpPr>
          <p:spPr bwMode="auto">
            <a:xfrm>
              <a:off x="3476" y="237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1" name="Freeform 988"/>
            <p:cNvSpPr>
              <a:spLocks/>
            </p:cNvSpPr>
            <p:nvPr/>
          </p:nvSpPr>
          <p:spPr bwMode="auto">
            <a:xfrm>
              <a:off x="3476" y="236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2" name="Freeform 989"/>
            <p:cNvSpPr>
              <a:spLocks/>
            </p:cNvSpPr>
            <p:nvPr/>
          </p:nvSpPr>
          <p:spPr bwMode="auto">
            <a:xfrm>
              <a:off x="3476" y="234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3" name="Freeform 990"/>
            <p:cNvSpPr>
              <a:spLocks/>
            </p:cNvSpPr>
            <p:nvPr/>
          </p:nvSpPr>
          <p:spPr bwMode="auto">
            <a:xfrm>
              <a:off x="3476" y="233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4" name="Freeform 991"/>
            <p:cNvSpPr>
              <a:spLocks/>
            </p:cNvSpPr>
            <p:nvPr/>
          </p:nvSpPr>
          <p:spPr bwMode="auto">
            <a:xfrm>
              <a:off x="3476" y="231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5" name="Freeform 992"/>
            <p:cNvSpPr>
              <a:spLocks/>
            </p:cNvSpPr>
            <p:nvPr/>
          </p:nvSpPr>
          <p:spPr bwMode="auto">
            <a:xfrm>
              <a:off x="3476" y="229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6" name="Freeform 993"/>
            <p:cNvSpPr>
              <a:spLocks/>
            </p:cNvSpPr>
            <p:nvPr/>
          </p:nvSpPr>
          <p:spPr bwMode="auto">
            <a:xfrm>
              <a:off x="3476" y="228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7" name="Freeform 994"/>
            <p:cNvSpPr>
              <a:spLocks/>
            </p:cNvSpPr>
            <p:nvPr/>
          </p:nvSpPr>
          <p:spPr bwMode="auto">
            <a:xfrm>
              <a:off x="3476" y="226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8" name="Freeform 995"/>
            <p:cNvSpPr>
              <a:spLocks/>
            </p:cNvSpPr>
            <p:nvPr/>
          </p:nvSpPr>
          <p:spPr bwMode="auto">
            <a:xfrm>
              <a:off x="3476" y="225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69" name="Freeform 996"/>
            <p:cNvSpPr>
              <a:spLocks/>
            </p:cNvSpPr>
            <p:nvPr/>
          </p:nvSpPr>
          <p:spPr bwMode="auto">
            <a:xfrm>
              <a:off x="3476" y="223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0" name="Freeform 997"/>
            <p:cNvSpPr>
              <a:spLocks/>
            </p:cNvSpPr>
            <p:nvPr/>
          </p:nvSpPr>
          <p:spPr bwMode="auto">
            <a:xfrm>
              <a:off x="3476" y="222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1" name="Freeform 998"/>
            <p:cNvSpPr>
              <a:spLocks/>
            </p:cNvSpPr>
            <p:nvPr/>
          </p:nvSpPr>
          <p:spPr bwMode="auto">
            <a:xfrm>
              <a:off x="3476" y="220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2" name="Freeform 999"/>
            <p:cNvSpPr>
              <a:spLocks/>
            </p:cNvSpPr>
            <p:nvPr/>
          </p:nvSpPr>
          <p:spPr bwMode="auto">
            <a:xfrm>
              <a:off x="3476" y="219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3" name="Freeform 1000"/>
            <p:cNvSpPr>
              <a:spLocks/>
            </p:cNvSpPr>
            <p:nvPr/>
          </p:nvSpPr>
          <p:spPr bwMode="auto">
            <a:xfrm>
              <a:off x="3476" y="217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4" name="Freeform 1001"/>
            <p:cNvSpPr>
              <a:spLocks/>
            </p:cNvSpPr>
            <p:nvPr/>
          </p:nvSpPr>
          <p:spPr bwMode="auto">
            <a:xfrm>
              <a:off x="3476" y="216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5" name="Freeform 1002"/>
            <p:cNvSpPr>
              <a:spLocks/>
            </p:cNvSpPr>
            <p:nvPr/>
          </p:nvSpPr>
          <p:spPr bwMode="auto">
            <a:xfrm>
              <a:off x="3476" y="214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6" name="Freeform 1003"/>
            <p:cNvSpPr>
              <a:spLocks/>
            </p:cNvSpPr>
            <p:nvPr/>
          </p:nvSpPr>
          <p:spPr bwMode="auto">
            <a:xfrm>
              <a:off x="3476" y="213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7" name="Freeform 1004"/>
            <p:cNvSpPr>
              <a:spLocks/>
            </p:cNvSpPr>
            <p:nvPr/>
          </p:nvSpPr>
          <p:spPr bwMode="auto">
            <a:xfrm>
              <a:off x="3476" y="211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8" name="Freeform 1005"/>
            <p:cNvSpPr>
              <a:spLocks/>
            </p:cNvSpPr>
            <p:nvPr/>
          </p:nvSpPr>
          <p:spPr bwMode="auto">
            <a:xfrm>
              <a:off x="3476" y="210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79" name="Freeform 1006"/>
            <p:cNvSpPr>
              <a:spLocks/>
            </p:cNvSpPr>
            <p:nvPr/>
          </p:nvSpPr>
          <p:spPr bwMode="auto">
            <a:xfrm>
              <a:off x="3476" y="208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0" name="Freeform 1007"/>
            <p:cNvSpPr>
              <a:spLocks/>
            </p:cNvSpPr>
            <p:nvPr/>
          </p:nvSpPr>
          <p:spPr bwMode="auto">
            <a:xfrm>
              <a:off x="3476" y="207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1" name="Freeform 1008"/>
            <p:cNvSpPr>
              <a:spLocks/>
            </p:cNvSpPr>
            <p:nvPr/>
          </p:nvSpPr>
          <p:spPr bwMode="auto">
            <a:xfrm>
              <a:off x="3476" y="205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2" name="Freeform 1009"/>
            <p:cNvSpPr>
              <a:spLocks/>
            </p:cNvSpPr>
            <p:nvPr/>
          </p:nvSpPr>
          <p:spPr bwMode="auto">
            <a:xfrm>
              <a:off x="3476" y="204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3" name="Freeform 1010"/>
            <p:cNvSpPr>
              <a:spLocks/>
            </p:cNvSpPr>
            <p:nvPr/>
          </p:nvSpPr>
          <p:spPr bwMode="auto">
            <a:xfrm>
              <a:off x="3476" y="202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4" name="Freeform 1011"/>
            <p:cNvSpPr>
              <a:spLocks/>
            </p:cNvSpPr>
            <p:nvPr/>
          </p:nvSpPr>
          <p:spPr bwMode="auto">
            <a:xfrm>
              <a:off x="3476" y="201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5" name="Freeform 1012"/>
            <p:cNvSpPr>
              <a:spLocks/>
            </p:cNvSpPr>
            <p:nvPr/>
          </p:nvSpPr>
          <p:spPr bwMode="auto">
            <a:xfrm>
              <a:off x="3476" y="199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6" name="Freeform 1013"/>
            <p:cNvSpPr>
              <a:spLocks/>
            </p:cNvSpPr>
            <p:nvPr/>
          </p:nvSpPr>
          <p:spPr bwMode="auto">
            <a:xfrm>
              <a:off x="3476" y="198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7" name="Freeform 1014"/>
            <p:cNvSpPr>
              <a:spLocks/>
            </p:cNvSpPr>
            <p:nvPr/>
          </p:nvSpPr>
          <p:spPr bwMode="auto">
            <a:xfrm>
              <a:off x="3476" y="196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8" name="Freeform 1015"/>
            <p:cNvSpPr>
              <a:spLocks/>
            </p:cNvSpPr>
            <p:nvPr/>
          </p:nvSpPr>
          <p:spPr bwMode="auto">
            <a:xfrm>
              <a:off x="3476" y="195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89" name="Freeform 1016"/>
            <p:cNvSpPr>
              <a:spLocks/>
            </p:cNvSpPr>
            <p:nvPr/>
          </p:nvSpPr>
          <p:spPr bwMode="auto">
            <a:xfrm>
              <a:off x="3476" y="193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0" name="Freeform 1017"/>
            <p:cNvSpPr>
              <a:spLocks/>
            </p:cNvSpPr>
            <p:nvPr/>
          </p:nvSpPr>
          <p:spPr bwMode="auto">
            <a:xfrm>
              <a:off x="3476" y="192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1" name="Freeform 1018"/>
            <p:cNvSpPr>
              <a:spLocks/>
            </p:cNvSpPr>
            <p:nvPr/>
          </p:nvSpPr>
          <p:spPr bwMode="auto">
            <a:xfrm>
              <a:off x="3476" y="190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2" name="Freeform 1019"/>
            <p:cNvSpPr>
              <a:spLocks/>
            </p:cNvSpPr>
            <p:nvPr/>
          </p:nvSpPr>
          <p:spPr bwMode="auto">
            <a:xfrm>
              <a:off x="3476" y="188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3" name="Freeform 1020"/>
            <p:cNvSpPr>
              <a:spLocks/>
            </p:cNvSpPr>
            <p:nvPr/>
          </p:nvSpPr>
          <p:spPr bwMode="auto">
            <a:xfrm>
              <a:off x="3476" y="187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4" name="Freeform 1021"/>
            <p:cNvSpPr>
              <a:spLocks/>
            </p:cNvSpPr>
            <p:nvPr/>
          </p:nvSpPr>
          <p:spPr bwMode="auto">
            <a:xfrm>
              <a:off x="3476" y="185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5" name="Freeform 1022"/>
            <p:cNvSpPr>
              <a:spLocks/>
            </p:cNvSpPr>
            <p:nvPr/>
          </p:nvSpPr>
          <p:spPr bwMode="auto">
            <a:xfrm>
              <a:off x="3476" y="184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6" name="Freeform 1023"/>
            <p:cNvSpPr>
              <a:spLocks/>
            </p:cNvSpPr>
            <p:nvPr/>
          </p:nvSpPr>
          <p:spPr bwMode="auto">
            <a:xfrm>
              <a:off x="3476" y="182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7" name="Freeform 0"/>
            <p:cNvSpPr>
              <a:spLocks/>
            </p:cNvSpPr>
            <p:nvPr/>
          </p:nvSpPr>
          <p:spPr bwMode="auto">
            <a:xfrm>
              <a:off x="3476" y="181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8" name="Freeform 1"/>
            <p:cNvSpPr>
              <a:spLocks/>
            </p:cNvSpPr>
            <p:nvPr/>
          </p:nvSpPr>
          <p:spPr bwMode="auto">
            <a:xfrm>
              <a:off x="3476" y="179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99" name="Freeform 2"/>
            <p:cNvSpPr>
              <a:spLocks/>
            </p:cNvSpPr>
            <p:nvPr/>
          </p:nvSpPr>
          <p:spPr bwMode="auto">
            <a:xfrm>
              <a:off x="3476" y="178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0" name="Freeform 3"/>
            <p:cNvSpPr>
              <a:spLocks/>
            </p:cNvSpPr>
            <p:nvPr/>
          </p:nvSpPr>
          <p:spPr bwMode="auto">
            <a:xfrm>
              <a:off x="3476" y="176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1" name="Freeform 4"/>
            <p:cNvSpPr>
              <a:spLocks/>
            </p:cNvSpPr>
            <p:nvPr/>
          </p:nvSpPr>
          <p:spPr bwMode="auto">
            <a:xfrm>
              <a:off x="3476" y="17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2" name="Freeform 5"/>
            <p:cNvSpPr>
              <a:spLocks/>
            </p:cNvSpPr>
            <p:nvPr/>
          </p:nvSpPr>
          <p:spPr bwMode="auto">
            <a:xfrm>
              <a:off x="3476" y="173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3" name="Freeform 6"/>
            <p:cNvSpPr>
              <a:spLocks/>
            </p:cNvSpPr>
            <p:nvPr/>
          </p:nvSpPr>
          <p:spPr bwMode="auto">
            <a:xfrm>
              <a:off x="3476" y="172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4" name="Freeform 7"/>
            <p:cNvSpPr>
              <a:spLocks/>
            </p:cNvSpPr>
            <p:nvPr/>
          </p:nvSpPr>
          <p:spPr bwMode="auto">
            <a:xfrm>
              <a:off x="3476" y="170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5" name="Freeform 8"/>
            <p:cNvSpPr>
              <a:spLocks/>
            </p:cNvSpPr>
            <p:nvPr/>
          </p:nvSpPr>
          <p:spPr bwMode="auto">
            <a:xfrm>
              <a:off x="3476" y="169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6" name="Freeform 9"/>
            <p:cNvSpPr>
              <a:spLocks/>
            </p:cNvSpPr>
            <p:nvPr/>
          </p:nvSpPr>
          <p:spPr bwMode="auto">
            <a:xfrm>
              <a:off x="3476" y="167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7" name="Freeform 10"/>
            <p:cNvSpPr>
              <a:spLocks/>
            </p:cNvSpPr>
            <p:nvPr/>
          </p:nvSpPr>
          <p:spPr bwMode="auto">
            <a:xfrm>
              <a:off x="3476" y="166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8" name="Freeform 11"/>
            <p:cNvSpPr>
              <a:spLocks/>
            </p:cNvSpPr>
            <p:nvPr/>
          </p:nvSpPr>
          <p:spPr bwMode="auto">
            <a:xfrm>
              <a:off x="3476" y="164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09" name="Freeform 12"/>
            <p:cNvSpPr>
              <a:spLocks/>
            </p:cNvSpPr>
            <p:nvPr/>
          </p:nvSpPr>
          <p:spPr bwMode="auto">
            <a:xfrm>
              <a:off x="3476" y="163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0" name="Freeform 13"/>
            <p:cNvSpPr>
              <a:spLocks/>
            </p:cNvSpPr>
            <p:nvPr/>
          </p:nvSpPr>
          <p:spPr bwMode="auto">
            <a:xfrm>
              <a:off x="3476" y="161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1" name="Freeform 14"/>
            <p:cNvSpPr>
              <a:spLocks/>
            </p:cNvSpPr>
            <p:nvPr/>
          </p:nvSpPr>
          <p:spPr bwMode="auto">
            <a:xfrm>
              <a:off x="3476" y="160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2" name="Freeform 15"/>
            <p:cNvSpPr>
              <a:spLocks/>
            </p:cNvSpPr>
            <p:nvPr/>
          </p:nvSpPr>
          <p:spPr bwMode="auto">
            <a:xfrm>
              <a:off x="3476" y="158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3" name="Freeform 16"/>
            <p:cNvSpPr>
              <a:spLocks/>
            </p:cNvSpPr>
            <p:nvPr/>
          </p:nvSpPr>
          <p:spPr bwMode="auto">
            <a:xfrm>
              <a:off x="3476" y="157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4" name="Freeform 17"/>
            <p:cNvSpPr>
              <a:spLocks/>
            </p:cNvSpPr>
            <p:nvPr/>
          </p:nvSpPr>
          <p:spPr bwMode="auto">
            <a:xfrm>
              <a:off x="3476" y="155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5" name="Freeform 18"/>
            <p:cNvSpPr>
              <a:spLocks/>
            </p:cNvSpPr>
            <p:nvPr/>
          </p:nvSpPr>
          <p:spPr bwMode="auto">
            <a:xfrm>
              <a:off x="3476" y="154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6" name="Freeform 19"/>
            <p:cNvSpPr>
              <a:spLocks/>
            </p:cNvSpPr>
            <p:nvPr/>
          </p:nvSpPr>
          <p:spPr bwMode="auto">
            <a:xfrm>
              <a:off x="3476" y="152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517" name="Freeform 20"/>
            <p:cNvSpPr>
              <a:spLocks/>
            </p:cNvSpPr>
            <p:nvPr/>
          </p:nvSpPr>
          <p:spPr bwMode="auto">
            <a:xfrm>
              <a:off x="3476" y="150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961" name="Line 22"/>
          <p:cNvSpPr>
            <a:spLocks noChangeShapeType="1"/>
          </p:cNvSpPr>
          <p:nvPr/>
        </p:nvSpPr>
        <p:spPr bwMode="auto">
          <a:xfrm flipV="1">
            <a:off x="4951413" y="1046163"/>
            <a:ext cx="1908175" cy="19081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0" name="Group 142"/>
          <p:cNvGrpSpPr>
            <a:grpSpLocks/>
          </p:cNvGrpSpPr>
          <p:nvPr/>
        </p:nvGrpSpPr>
        <p:grpSpPr bwMode="auto">
          <a:xfrm>
            <a:off x="5995988" y="1914525"/>
            <a:ext cx="11112" cy="2857500"/>
            <a:chOff x="3777" y="1206"/>
            <a:chExt cx="7" cy="1800"/>
          </a:xfrm>
        </p:grpSpPr>
        <p:sp>
          <p:nvSpPr>
            <p:cNvPr id="40294" name="Freeform 23"/>
            <p:cNvSpPr>
              <a:spLocks/>
            </p:cNvSpPr>
            <p:nvPr/>
          </p:nvSpPr>
          <p:spPr bwMode="auto">
            <a:xfrm>
              <a:off x="3777" y="299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5" name="Freeform 24"/>
            <p:cNvSpPr>
              <a:spLocks/>
            </p:cNvSpPr>
            <p:nvPr/>
          </p:nvSpPr>
          <p:spPr bwMode="auto">
            <a:xfrm>
              <a:off x="3777" y="298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6" name="Freeform 25"/>
            <p:cNvSpPr>
              <a:spLocks/>
            </p:cNvSpPr>
            <p:nvPr/>
          </p:nvSpPr>
          <p:spPr bwMode="auto">
            <a:xfrm>
              <a:off x="3777" y="296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7" name="Freeform 26"/>
            <p:cNvSpPr>
              <a:spLocks/>
            </p:cNvSpPr>
            <p:nvPr/>
          </p:nvSpPr>
          <p:spPr bwMode="auto">
            <a:xfrm>
              <a:off x="3777" y="29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8" name="Freeform 27"/>
            <p:cNvSpPr>
              <a:spLocks/>
            </p:cNvSpPr>
            <p:nvPr/>
          </p:nvSpPr>
          <p:spPr bwMode="auto">
            <a:xfrm>
              <a:off x="3777" y="293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9" name="Freeform 28"/>
            <p:cNvSpPr>
              <a:spLocks/>
            </p:cNvSpPr>
            <p:nvPr/>
          </p:nvSpPr>
          <p:spPr bwMode="auto">
            <a:xfrm>
              <a:off x="3777" y="292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0" name="Freeform 29"/>
            <p:cNvSpPr>
              <a:spLocks/>
            </p:cNvSpPr>
            <p:nvPr/>
          </p:nvSpPr>
          <p:spPr bwMode="auto">
            <a:xfrm>
              <a:off x="3777" y="290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1" name="Freeform 30"/>
            <p:cNvSpPr>
              <a:spLocks/>
            </p:cNvSpPr>
            <p:nvPr/>
          </p:nvSpPr>
          <p:spPr bwMode="auto">
            <a:xfrm>
              <a:off x="3777" y="289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2" name="Freeform 31"/>
            <p:cNvSpPr>
              <a:spLocks/>
            </p:cNvSpPr>
            <p:nvPr/>
          </p:nvSpPr>
          <p:spPr bwMode="auto">
            <a:xfrm>
              <a:off x="3777" y="287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3" name="Freeform 32"/>
            <p:cNvSpPr>
              <a:spLocks/>
            </p:cNvSpPr>
            <p:nvPr/>
          </p:nvSpPr>
          <p:spPr bwMode="auto">
            <a:xfrm>
              <a:off x="3777" y="286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4" name="Freeform 33"/>
            <p:cNvSpPr>
              <a:spLocks/>
            </p:cNvSpPr>
            <p:nvPr/>
          </p:nvSpPr>
          <p:spPr bwMode="auto">
            <a:xfrm>
              <a:off x="3777" y="284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5" name="Freeform 34"/>
            <p:cNvSpPr>
              <a:spLocks/>
            </p:cNvSpPr>
            <p:nvPr/>
          </p:nvSpPr>
          <p:spPr bwMode="auto">
            <a:xfrm>
              <a:off x="3777" y="283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6" name="Freeform 35"/>
            <p:cNvSpPr>
              <a:spLocks/>
            </p:cNvSpPr>
            <p:nvPr/>
          </p:nvSpPr>
          <p:spPr bwMode="auto">
            <a:xfrm>
              <a:off x="3777" y="281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7" name="Freeform 36"/>
            <p:cNvSpPr>
              <a:spLocks/>
            </p:cNvSpPr>
            <p:nvPr/>
          </p:nvSpPr>
          <p:spPr bwMode="auto">
            <a:xfrm>
              <a:off x="3777" y="280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8" name="Freeform 37"/>
            <p:cNvSpPr>
              <a:spLocks/>
            </p:cNvSpPr>
            <p:nvPr/>
          </p:nvSpPr>
          <p:spPr bwMode="auto">
            <a:xfrm>
              <a:off x="3777" y="278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09" name="Freeform 38"/>
            <p:cNvSpPr>
              <a:spLocks/>
            </p:cNvSpPr>
            <p:nvPr/>
          </p:nvSpPr>
          <p:spPr bwMode="auto">
            <a:xfrm>
              <a:off x="3777" y="277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0" name="Freeform 39"/>
            <p:cNvSpPr>
              <a:spLocks/>
            </p:cNvSpPr>
            <p:nvPr/>
          </p:nvSpPr>
          <p:spPr bwMode="auto">
            <a:xfrm>
              <a:off x="3777" y="275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1" name="Freeform 40"/>
            <p:cNvSpPr>
              <a:spLocks/>
            </p:cNvSpPr>
            <p:nvPr/>
          </p:nvSpPr>
          <p:spPr bwMode="auto">
            <a:xfrm>
              <a:off x="3777" y="274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2" name="Freeform 41"/>
            <p:cNvSpPr>
              <a:spLocks/>
            </p:cNvSpPr>
            <p:nvPr/>
          </p:nvSpPr>
          <p:spPr bwMode="auto">
            <a:xfrm>
              <a:off x="3777" y="272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3" name="Freeform 42"/>
            <p:cNvSpPr>
              <a:spLocks/>
            </p:cNvSpPr>
            <p:nvPr/>
          </p:nvSpPr>
          <p:spPr bwMode="auto">
            <a:xfrm>
              <a:off x="3777" y="271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4" name="Freeform 43"/>
            <p:cNvSpPr>
              <a:spLocks/>
            </p:cNvSpPr>
            <p:nvPr/>
          </p:nvSpPr>
          <p:spPr bwMode="auto">
            <a:xfrm>
              <a:off x="3777" y="269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5" name="Freeform 44"/>
            <p:cNvSpPr>
              <a:spLocks/>
            </p:cNvSpPr>
            <p:nvPr/>
          </p:nvSpPr>
          <p:spPr bwMode="auto">
            <a:xfrm>
              <a:off x="3777" y="267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6" name="Freeform 45"/>
            <p:cNvSpPr>
              <a:spLocks/>
            </p:cNvSpPr>
            <p:nvPr/>
          </p:nvSpPr>
          <p:spPr bwMode="auto">
            <a:xfrm>
              <a:off x="3777" y="266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7" name="Freeform 46"/>
            <p:cNvSpPr>
              <a:spLocks/>
            </p:cNvSpPr>
            <p:nvPr/>
          </p:nvSpPr>
          <p:spPr bwMode="auto">
            <a:xfrm>
              <a:off x="3777" y="264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8" name="Freeform 47"/>
            <p:cNvSpPr>
              <a:spLocks/>
            </p:cNvSpPr>
            <p:nvPr/>
          </p:nvSpPr>
          <p:spPr bwMode="auto">
            <a:xfrm>
              <a:off x="3777" y="263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19" name="Freeform 48"/>
            <p:cNvSpPr>
              <a:spLocks/>
            </p:cNvSpPr>
            <p:nvPr/>
          </p:nvSpPr>
          <p:spPr bwMode="auto">
            <a:xfrm>
              <a:off x="3777" y="261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0" name="Freeform 49"/>
            <p:cNvSpPr>
              <a:spLocks/>
            </p:cNvSpPr>
            <p:nvPr/>
          </p:nvSpPr>
          <p:spPr bwMode="auto">
            <a:xfrm>
              <a:off x="3777" y="260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1" name="Freeform 50"/>
            <p:cNvSpPr>
              <a:spLocks/>
            </p:cNvSpPr>
            <p:nvPr/>
          </p:nvSpPr>
          <p:spPr bwMode="auto">
            <a:xfrm>
              <a:off x="3777" y="258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2" name="Freeform 51"/>
            <p:cNvSpPr>
              <a:spLocks/>
            </p:cNvSpPr>
            <p:nvPr/>
          </p:nvSpPr>
          <p:spPr bwMode="auto">
            <a:xfrm>
              <a:off x="3777" y="257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3" name="Freeform 52"/>
            <p:cNvSpPr>
              <a:spLocks/>
            </p:cNvSpPr>
            <p:nvPr/>
          </p:nvSpPr>
          <p:spPr bwMode="auto">
            <a:xfrm>
              <a:off x="3777" y="255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4" name="Freeform 53"/>
            <p:cNvSpPr>
              <a:spLocks/>
            </p:cNvSpPr>
            <p:nvPr/>
          </p:nvSpPr>
          <p:spPr bwMode="auto">
            <a:xfrm>
              <a:off x="3777" y="254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5" name="Freeform 54"/>
            <p:cNvSpPr>
              <a:spLocks/>
            </p:cNvSpPr>
            <p:nvPr/>
          </p:nvSpPr>
          <p:spPr bwMode="auto">
            <a:xfrm>
              <a:off x="3777" y="252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6" name="Freeform 55"/>
            <p:cNvSpPr>
              <a:spLocks/>
            </p:cNvSpPr>
            <p:nvPr/>
          </p:nvSpPr>
          <p:spPr bwMode="auto">
            <a:xfrm>
              <a:off x="3777" y="251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7" name="Freeform 56"/>
            <p:cNvSpPr>
              <a:spLocks/>
            </p:cNvSpPr>
            <p:nvPr/>
          </p:nvSpPr>
          <p:spPr bwMode="auto">
            <a:xfrm>
              <a:off x="3777" y="249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8" name="Freeform 57"/>
            <p:cNvSpPr>
              <a:spLocks/>
            </p:cNvSpPr>
            <p:nvPr/>
          </p:nvSpPr>
          <p:spPr bwMode="auto">
            <a:xfrm>
              <a:off x="3777" y="248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29" name="Freeform 58"/>
            <p:cNvSpPr>
              <a:spLocks/>
            </p:cNvSpPr>
            <p:nvPr/>
          </p:nvSpPr>
          <p:spPr bwMode="auto">
            <a:xfrm>
              <a:off x="3777" y="246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0" name="Freeform 59"/>
            <p:cNvSpPr>
              <a:spLocks/>
            </p:cNvSpPr>
            <p:nvPr/>
          </p:nvSpPr>
          <p:spPr bwMode="auto">
            <a:xfrm>
              <a:off x="3777" y="245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1" name="Freeform 60"/>
            <p:cNvSpPr>
              <a:spLocks/>
            </p:cNvSpPr>
            <p:nvPr/>
          </p:nvSpPr>
          <p:spPr bwMode="auto">
            <a:xfrm>
              <a:off x="3777" y="243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2" name="Freeform 61"/>
            <p:cNvSpPr>
              <a:spLocks/>
            </p:cNvSpPr>
            <p:nvPr/>
          </p:nvSpPr>
          <p:spPr bwMode="auto">
            <a:xfrm>
              <a:off x="3777" y="242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3" name="Freeform 62"/>
            <p:cNvSpPr>
              <a:spLocks/>
            </p:cNvSpPr>
            <p:nvPr/>
          </p:nvSpPr>
          <p:spPr bwMode="auto">
            <a:xfrm>
              <a:off x="3777" y="240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4" name="Freeform 63"/>
            <p:cNvSpPr>
              <a:spLocks/>
            </p:cNvSpPr>
            <p:nvPr/>
          </p:nvSpPr>
          <p:spPr bwMode="auto">
            <a:xfrm>
              <a:off x="3777" y="239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5" name="Freeform 64"/>
            <p:cNvSpPr>
              <a:spLocks/>
            </p:cNvSpPr>
            <p:nvPr/>
          </p:nvSpPr>
          <p:spPr bwMode="auto">
            <a:xfrm>
              <a:off x="3777" y="237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6" name="Freeform 65"/>
            <p:cNvSpPr>
              <a:spLocks/>
            </p:cNvSpPr>
            <p:nvPr/>
          </p:nvSpPr>
          <p:spPr bwMode="auto">
            <a:xfrm>
              <a:off x="3777" y="236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7" name="Freeform 66"/>
            <p:cNvSpPr>
              <a:spLocks/>
            </p:cNvSpPr>
            <p:nvPr/>
          </p:nvSpPr>
          <p:spPr bwMode="auto">
            <a:xfrm>
              <a:off x="3777" y="234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8" name="Freeform 67"/>
            <p:cNvSpPr>
              <a:spLocks/>
            </p:cNvSpPr>
            <p:nvPr/>
          </p:nvSpPr>
          <p:spPr bwMode="auto">
            <a:xfrm>
              <a:off x="3777" y="233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39" name="Freeform 68"/>
            <p:cNvSpPr>
              <a:spLocks/>
            </p:cNvSpPr>
            <p:nvPr/>
          </p:nvSpPr>
          <p:spPr bwMode="auto">
            <a:xfrm>
              <a:off x="3777" y="231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0" name="Freeform 69"/>
            <p:cNvSpPr>
              <a:spLocks/>
            </p:cNvSpPr>
            <p:nvPr/>
          </p:nvSpPr>
          <p:spPr bwMode="auto">
            <a:xfrm>
              <a:off x="3777" y="229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1" name="Freeform 70"/>
            <p:cNvSpPr>
              <a:spLocks/>
            </p:cNvSpPr>
            <p:nvPr/>
          </p:nvSpPr>
          <p:spPr bwMode="auto">
            <a:xfrm>
              <a:off x="3777" y="228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2" name="Freeform 71"/>
            <p:cNvSpPr>
              <a:spLocks/>
            </p:cNvSpPr>
            <p:nvPr/>
          </p:nvSpPr>
          <p:spPr bwMode="auto">
            <a:xfrm>
              <a:off x="3777" y="226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3" name="Freeform 72"/>
            <p:cNvSpPr>
              <a:spLocks/>
            </p:cNvSpPr>
            <p:nvPr/>
          </p:nvSpPr>
          <p:spPr bwMode="auto">
            <a:xfrm>
              <a:off x="3777" y="225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4" name="Freeform 73"/>
            <p:cNvSpPr>
              <a:spLocks/>
            </p:cNvSpPr>
            <p:nvPr/>
          </p:nvSpPr>
          <p:spPr bwMode="auto">
            <a:xfrm>
              <a:off x="3777" y="223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5" name="Freeform 74"/>
            <p:cNvSpPr>
              <a:spLocks/>
            </p:cNvSpPr>
            <p:nvPr/>
          </p:nvSpPr>
          <p:spPr bwMode="auto">
            <a:xfrm>
              <a:off x="3777" y="222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6" name="Freeform 75"/>
            <p:cNvSpPr>
              <a:spLocks/>
            </p:cNvSpPr>
            <p:nvPr/>
          </p:nvSpPr>
          <p:spPr bwMode="auto">
            <a:xfrm>
              <a:off x="3777" y="220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7" name="Freeform 76"/>
            <p:cNvSpPr>
              <a:spLocks/>
            </p:cNvSpPr>
            <p:nvPr/>
          </p:nvSpPr>
          <p:spPr bwMode="auto">
            <a:xfrm>
              <a:off x="3777" y="219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8" name="Freeform 77"/>
            <p:cNvSpPr>
              <a:spLocks/>
            </p:cNvSpPr>
            <p:nvPr/>
          </p:nvSpPr>
          <p:spPr bwMode="auto">
            <a:xfrm>
              <a:off x="3777" y="217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49" name="Freeform 78"/>
            <p:cNvSpPr>
              <a:spLocks/>
            </p:cNvSpPr>
            <p:nvPr/>
          </p:nvSpPr>
          <p:spPr bwMode="auto">
            <a:xfrm>
              <a:off x="3777" y="216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0" name="Freeform 79"/>
            <p:cNvSpPr>
              <a:spLocks/>
            </p:cNvSpPr>
            <p:nvPr/>
          </p:nvSpPr>
          <p:spPr bwMode="auto">
            <a:xfrm>
              <a:off x="3777" y="214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1" name="Freeform 80"/>
            <p:cNvSpPr>
              <a:spLocks/>
            </p:cNvSpPr>
            <p:nvPr/>
          </p:nvSpPr>
          <p:spPr bwMode="auto">
            <a:xfrm>
              <a:off x="3777" y="213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2" name="Freeform 81"/>
            <p:cNvSpPr>
              <a:spLocks/>
            </p:cNvSpPr>
            <p:nvPr/>
          </p:nvSpPr>
          <p:spPr bwMode="auto">
            <a:xfrm>
              <a:off x="3777" y="211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3" name="Freeform 82"/>
            <p:cNvSpPr>
              <a:spLocks/>
            </p:cNvSpPr>
            <p:nvPr/>
          </p:nvSpPr>
          <p:spPr bwMode="auto">
            <a:xfrm>
              <a:off x="3777" y="210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4" name="Freeform 83"/>
            <p:cNvSpPr>
              <a:spLocks/>
            </p:cNvSpPr>
            <p:nvPr/>
          </p:nvSpPr>
          <p:spPr bwMode="auto">
            <a:xfrm>
              <a:off x="3777" y="208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5" name="Freeform 84"/>
            <p:cNvSpPr>
              <a:spLocks/>
            </p:cNvSpPr>
            <p:nvPr/>
          </p:nvSpPr>
          <p:spPr bwMode="auto">
            <a:xfrm>
              <a:off x="3777" y="207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6" name="Freeform 85"/>
            <p:cNvSpPr>
              <a:spLocks/>
            </p:cNvSpPr>
            <p:nvPr/>
          </p:nvSpPr>
          <p:spPr bwMode="auto">
            <a:xfrm>
              <a:off x="3777" y="205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7" name="Freeform 86"/>
            <p:cNvSpPr>
              <a:spLocks/>
            </p:cNvSpPr>
            <p:nvPr/>
          </p:nvSpPr>
          <p:spPr bwMode="auto">
            <a:xfrm>
              <a:off x="3777" y="204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8" name="Freeform 87"/>
            <p:cNvSpPr>
              <a:spLocks/>
            </p:cNvSpPr>
            <p:nvPr/>
          </p:nvSpPr>
          <p:spPr bwMode="auto">
            <a:xfrm>
              <a:off x="3777" y="202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59" name="Freeform 88"/>
            <p:cNvSpPr>
              <a:spLocks/>
            </p:cNvSpPr>
            <p:nvPr/>
          </p:nvSpPr>
          <p:spPr bwMode="auto">
            <a:xfrm>
              <a:off x="3777" y="201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0" name="Freeform 89"/>
            <p:cNvSpPr>
              <a:spLocks/>
            </p:cNvSpPr>
            <p:nvPr/>
          </p:nvSpPr>
          <p:spPr bwMode="auto">
            <a:xfrm>
              <a:off x="3777" y="199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1" name="Freeform 90"/>
            <p:cNvSpPr>
              <a:spLocks/>
            </p:cNvSpPr>
            <p:nvPr/>
          </p:nvSpPr>
          <p:spPr bwMode="auto">
            <a:xfrm>
              <a:off x="3777" y="198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2" name="Freeform 91"/>
            <p:cNvSpPr>
              <a:spLocks/>
            </p:cNvSpPr>
            <p:nvPr/>
          </p:nvSpPr>
          <p:spPr bwMode="auto">
            <a:xfrm>
              <a:off x="3777" y="196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3" name="Freeform 92"/>
            <p:cNvSpPr>
              <a:spLocks/>
            </p:cNvSpPr>
            <p:nvPr/>
          </p:nvSpPr>
          <p:spPr bwMode="auto">
            <a:xfrm>
              <a:off x="3777" y="195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4" name="Freeform 93"/>
            <p:cNvSpPr>
              <a:spLocks/>
            </p:cNvSpPr>
            <p:nvPr/>
          </p:nvSpPr>
          <p:spPr bwMode="auto">
            <a:xfrm>
              <a:off x="3777" y="193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5" name="Freeform 94"/>
            <p:cNvSpPr>
              <a:spLocks/>
            </p:cNvSpPr>
            <p:nvPr/>
          </p:nvSpPr>
          <p:spPr bwMode="auto">
            <a:xfrm>
              <a:off x="3777" y="192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6" name="Freeform 95"/>
            <p:cNvSpPr>
              <a:spLocks/>
            </p:cNvSpPr>
            <p:nvPr/>
          </p:nvSpPr>
          <p:spPr bwMode="auto">
            <a:xfrm>
              <a:off x="3777" y="190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7" name="Freeform 96"/>
            <p:cNvSpPr>
              <a:spLocks/>
            </p:cNvSpPr>
            <p:nvPr/>
          </p:nvSpPr>
          <p:spPr bwMode="auto">
            <a:xfrm>
              <a:off x="3777" y="188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8" name="Freeform 97"/>
            <p:cNvSpPr>
              <a:spLocks/>
            </p:cNvSpPr>
            <p:nvPr/>
          </p:nvSpPr>
          <p:spPr bwMode="auto">
            <a:xfrm>
              <a:off x="3777" y="187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69" name="Freeform 98"/>
            <p:cNvSpPr>
              <a:spLocks/>
            </p:cNvSpPr>
            <p:nvPr/>
          </p:nvSpPr>
          <p:spPr bwMode="auto">
            <a:xfrm>
              <a:off x="3777" y="185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0" name="Freeform 99"/>
            <p:cNvSpPr>
              <a:spLocks/>
            </p:cNvSpPr>
            <p:nvPr/>
          </p:nvSpPr>
          <p:spPr bwMode="auto">
            <a:xfrm>
              <a:off x="3777" y="184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1" name="Freeform 100"/>
            <p:cNvSpPr>
              <a:spLocks/>
            </p:cNvSpPr>
            <p:nvPr/>
          </p:nvSpPr>
          <p:spPr bwMode="auto">
            <a:xfrm>
              <a:off x="3777" y="182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2" name="Freeform 101"/>
            <p:cNvSpPr>
              <a:spLocks/>
            </p:cNvSpPr>
            <p:nvPr/>
          </p:nvSpPr>
          <p:spPr bwMode="auto">
            <a:xfrm>
              <a:off x="3777" y="181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3" name="Freeform 102"/>
            <p:cNvSpPr>
              <a:spLocks/>
            </p:cNvSpPr>
            <p:nvPr/>
          </p:nvSpPr>
          <p:spPr bwMode="auto">
            <a:xfrm>
              <a:off x="3777" y="179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4" name="Freeform 103"/>
            <p:cNvSpPr>
              <a:spLocks/>
            </p:cNvSpPr>
            <p:nvPr/>
          </p:nvSpPr>
          <p:spPr bwMode="auto">
            <a:xfrm>
              <a:off x="3777" y="178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5" name="Freeform 104"/>
            <p:cNvSpPr>
              <a:spLocks/>
            </p:cNvSpPr>
            <p:nvPr/>
          </p:nvSpPr>
          <p:spPr bwMode="auto">
            <a:xfrm>
              <a:off x="3777" y="176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6" name="Freeform 105"/>
            <p:cNvSpPr>
              <a:spLocks/>
            </p:cNvSpPr>
            <p:nvPr/>
          </p:nvSpPr>
          <p:spPr bwMode="auto">
            <a:xfrm>
              <a:off x="3777" y="17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7" name="Freeform 106"/>
            <p:cNvSpPr>
              <a:spLocks/>
            </p:cNvSpPr>
            <p:nvPr/>
          </p:nvSpPr>
          <p:spPr bwMode="auto">
            <a:xfrm>
              <a:off x="3777" y="173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8" name="Freeform 107"/>
            <p:cNvSpPr>
              <a:spLocks/>
            </p:cNvSpPr>
            <p:nvPr/>
          </p:nvSpPr>
          <p:spPr bwMode="auto">
            <a:xfrm>
              <a:off x="3777" y="172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79" name="Freeform 108"/>
            <p:cNvSpPr>
              <a:spLocks/>
            </p:cNvSpPr>
            <p:nvPr/>
          </p:nvSpPr>
          <p:spPr bwMode="auto">
            <a:xfrm>
              <a:off x="3777" y="170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0" name="Freeform 109"/>
            <p:cNvSpPr>
              <a:spLocks/>
            </p:cNvSpPr>
            <p:nvPr/>
          </p:nvSpPr>
          <p:spPr bwMode="auto">
            <a:xfrm>
              <a:off x="3777" y="169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1" name="Freeform 110"/>
            <p:cNvSpPr>
              <a:spLocks/>
            </p:cNvSpPr>
            <p:nvPr/>
          </p:nvSpPr>
          <p:spPr bwMode="auto">
            <a:xfrm>
              <a:off x="3777" y="167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2" name="Freeform 111"/>
            <p:cNvSpPr>
              <a:spLocks/>
            </p:cNvSpPr>
            <p:nvPr/>
          </p:nvSpPr>
          <p:spPr bwMode="auto">
            <a:xfrm>
              <a:off x="3777" y="166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3" name="Freeform 112"/>
            <p:cNvSpPr>
              <a:spLocks/>
            </p:cNvSpPr>
            <p:nvPr/>
          </p:nvSpPr>
          <p:spPr bwMode="auto">
            <a:xfrm>
              <a:off x="3777" y="164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4" name="Freeform 113"/>
            <p:cNvSpPr>
              <a:spLocks/>
            </p:cNvSpPr>
            <p:nvPr/>
          </p:nvSpPr>
          <p:spPr bwMode="auto">
            <a:xfrm>
              <a:off x="3777" y="163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5" name="Freeform 114"/>
            <p:cNvSpPr>
              <a:spLocks/>
            </p:cNvSpPr>
            <p:nvPr/>
          </p:nvSpPr>
          <p:spPr bwMode="auto">
            <a:xfrm>
              <a:off x="3777" y="161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6" name="Freeform 115"/>
            <p:cNvSpPr>
              <a:spLocks/>
            </p:cNvSpPr>
            <p:nvPr/>
          </p:nvSpPr>
          <p:spPr bwMode="auto">
            <a:xfrm>
              <a:off x="3777" y="160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7" name="Freeform 116"/>
            <p:cNvSpPr>
              <a:spLocks/>
            </p:cNvSpPr>
            <p:nvPr/>
          </p:nvSpPr>
          <p:spPr bwMode="auto">
            <a:xfrm>
              <a:off x="3777" y="158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8" name="Freeform 117"/>
            <p:cNvSpPr>
              <a:spLocks/>
            </p:cNvSpPr>
            <p:nvPr/>
          </p:nvSpPr>
          <p:spPr bwMode="auto">
            <a:xfrm>
              <a:off x="3777" y="157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89" name="Freeform 118"/>
            <p:cNvSpPr>
              <a:spLocks/>
            </p:cNvSpPr>
            <p:nvPr/>
          </p:nvSpPr>
          <p:spPr bwMode="auto">
            <a:xfrm>
              <a:off x="3777" y="155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0" name="Freeform 119"/>
            <p:cNvSpPr>
              <a:spLocks/>
            </p:cNvSpPr>
            <p:nvPr/>
          </p:nvSpPr>
          <p:spPr bwMode="auto">
            <a:xfrm>
              <a:off x="3777" y="154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1" name="Freeform 120"/>
            <p:cNvSpPr>
              <a:spLocks/>
            </p:cNvSpPr>
            <p:nvPr/>
          </p:nvSpPr>
          <p:spPr bwMode="auto">
            <a:xfrm>
              <a:off x="3777" y="152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2" name="Freeform 121"/>
            <p:cNvSpPr>
              <a:spLocks/>
            </p:cNvSpPr>
            <p:nvPr/>
          </p:nvSpPr>
          <p:spPr bwMode="auto">
            <a:xfrm>
              <a:off x="3777" y="150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3" name="Freeform 122"/>
            <p:cNvSpPr>
              <a:spLocks/>
            </p:cNvSpPr>
            <p:nvPr/>
          </p:nvSpPr>
          <p:spPr bwMode="auto">
            <a:xfrm>
              <a:off x="3777" y="149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4" name="Freeform 123"/>
            <p:cNvSpPr>
              <a:spLocks/>
            </p:cNvSpPr>
            <p:nvPr/>
          </p:nvSpPr>
          <p:spPr bwMode="auto">
            <a:xfrm>
              <a:off x="3777" y="147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5" name="Freeform 124"/>
            <p:cNvSpPr>
              <a:spLocks/>
            </p:cNvSpPr>
            <p:nvPr/>
          </p:nvSpPr>
          <p:spPr bwMode="auto">
            <a:xfrm>
              <a:off x="3777" y="146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6" name="Freeform 125"/>
            <p:cNvSpPr>
              <a:spLocks/>
            </p:cNvSpPr>
            <p:nvPr/>
          </p:nvSpPr>
          <p:spPr bwMode="auto">
            <a:xfrm>
              <a:off x="3777" y="144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7" name="Freeform 126"/>
            <p:cNvSpPr>
              <a:spLocks/>
            </p:cNvSpPr>
            <p:nvPr/>
          </p:nvSpPr>
          <p:spPr bwMode="auto">
            <a:xfrm>
              <a:off x="3777" y="143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8" name="Freeform 127"/>
            <p:cNvSpPr>
              <a:spLocks/>
            </p:cNvSpPr>
            <p:nvPr/>
          </p:nvSpPr>
          <p:spPr bwMode="auto">
            <a:xfrm>
              <a:off x="3777" y="141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399" name="Freeform 128"/>
            <p:cNvSpPr>
              <a:spLocks/>
            </p:cNvSpPr>
            <p:nvPr/>
          </p:nvSpPr>
          <p:spPr bwMode="auto">
            <a:xfrm>
              <a:off x="3777" y="140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0" name="Freeform 129"/>
            <p:cNvSpPr>
              <a:spLocks/>
            </p:cNvSpPr>
            <p:nvPr/>
          </p:nvSpPr>
          <p:spPr bwMode="auto">
            <a:xfrm>
              <a:off x="3777" y="138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1" name="Freeform 130"/>
            <p:cNvSpPr>
              <a:spLocks/>
            </p:cNvSpPr>
            <p:nvPr/>
          </p:nvSpPr>
          <p:spPr bwMode="auto">
            <a:xfrm>
              <a:off x="3777" y="137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2" name="Freeform 131"/>
            <p:cNvSpPr>
              <a:spLocks/>
            </p:cNvSpPr>
            <p:nvPr/>
          </p:nvSpPr>
          <p:spPr bwMode="auto">
            <a:xfrm>
              <a:off x="3777" y="135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3" name="Freeform 132"/>
            <p:cNvSpPr>
              <a:spLocks/>
            </p:cNvSpPr>
            <p:nvPr/>
          </p:nvSpPr>
          <p:spPr bwMode="auto">
            <a:xfrm>
              <a:off x="3777" y="134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4" name="Freeform 133"/>
            <p:cNvSpPr>
              <a:spLocks/>
            </p:cNvSpPr>
            <p:nvPr/>
          </p:nvSpPr>
          <p:spPr bwMode="auto">
            <a:xfrm>
              <a:off x="3777" y="132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5" name="Freeform 134"/>
            <p:cNvSpPr>
              <a:spLocks/>
            </p:cNvSpPr>
            <p:nvPr/>
          </p:nvSpPr>
          <p:spPr bwMode="auto">
            <a:xfrm>
              <a:off x="3777" y="131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6" name="Freeform 135"/>
            <p:cNvSpPr>
              <a:spLocks/>
            </p:cNvSpPr>
            <p:nvPr/>
          </p:nvSpPr>
          <p:spPr bwMode="auto">
            <a:xfrm>
              <a:off x="3777" y="129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7" name="Freeform 136"/>
            <p:cNvSpPr>
              <a:spLocks/>
            </p:cNvSpPr>
            <p:nvPr/>
          </p:nvSpPr>
          <p:spPr bwMode="auto">
            <a:xfrm>
              <a:off x="3777" y="128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8" name="Freeform 137"/>
            <p:cNvSpPr>
              <a:spLocks/>
            </p:cNvSpPr>
            <p:nvPr/>
          </p:nvSpPr>
          <p:spPr bwMode="auto">
            <a:xfrm>
              <a:off x="3777" y="126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09" name="Freeform 138"/>
            <p:cNvSpPr>
              <a:spLocks/>
            </p:cNvSpPr>
            <p:nvPr/>
          </p:nvSpPr>
          <p:spPr bwMode="auto">
            <a:xfrm>
              <a:off x="3777" y="125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0" name="Freeform 139"/>
            <p:cNvSpPr>
              <a:spLocks/>
            </p:cNvSpPr>
            <p:nvPr/>
          </p:nvSpPr>
          <p:spPr bwMode="auto">
            <a:xfrm>
              <a:off x="3777" y="123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1" name="Freeform 140"/>
            <p:cNvSpPr>
              <a:spLocks/>
            </p:cNvSpPr>
            <p:nvPr/>
          </p:nvSpPr>
          <p:spPr bwMode="auto">
            <a:xfrm>
              <a:off x="3777" y="122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412" name="Freeform 141"/>
            <p:cNvSpPr>
              <a:spLocks/>
            </p:cNvSpPr>
            <p:nvPr/>
          </p:nvSpPr>
          <p:spPr bwMode="auto">
            <a:xfrm>
              <a:off x="3777" y="120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1" name="Group 276"/>
          <p:cNvGrpSpPr>
            <a:grpSpLocks/>
          </p:cNvGrpSpPr>
          <p:nvPr/>
        </p:nvGrpSpPr>
        <p:grpSpPr bwMode="auto">
          <a:xfrm>
            <a:off x="6426200" y="1479550"/>
            <a:ext cx="11113" cy="3195638"/>
            <a:chOff x="4048" y="932"/>
            <a:chExt cx="7" cy="2013"/>
          </a:xfrm>
        </p:grpSpPr>
        <p:sp>
          <p:nvSpPr>
            <p:cNvPr id="40161" name="Freeform 143"/>
            <p:cNvSpPr>
              <a:spLocks/>
            </p:cNvSpPr>
            <p:nvPr/>
          </p:nvSpPr>
          <p:spPr bwMode="auto">
            <a:xfrm>
              <a:off x="4048" y="293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2" name="Freeform 144"/>
            <p:cNvSpPr>
              <a:spLocks/>
            </p:cNvSpPr>
            <p:nvPr/>
          </p:nvSpPr>
          <p:spPr bwMode="auto">
            <a:xfrm>
              <a:off x="4048" y="292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3" name="Freeform 145"/>
            <p:cNvSpPr>
              <a:spLocks/>
            </p:cNvSpPr>
            <p:nvPr/>
          </p:nvSpPr>
          <p:spPr bwMode="auto">
            <a:xfrm>
              <a:off x="4048" y="290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4" name="Freeform 146"/>
            <p:cNvSpPr>
              <a:spLocks/>
            </p:cNvSpPr>
            <p:nvPr/>
          </p:nvSpPr>
          <p:spPr bwMode="auto">
            <a:xfrm>
              <a:off x="4048" y="289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5" name="Freeform 147"/>
            <p:cNvSpPr>
              <a:spLocks/>
            </p:cNvSpPr>
            <p:nvPr/>
          </p:nvSpPr>
          <p:spPr bwMode="auto">
            <a:xfrm>
              <a:off x="4048" y="287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6" name="Freeform 148"/>
            <p:cNvSpPr>
              <a:spLocks/>
            </p:cNvSpPr>
            <p:nvPr/>
          </p:nvSpPr>
          <p:spPr bwMode="auto">
            <a:xfrm>
              <a:off x="4048" y="286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7" name="Freeform 149"/>
            <p:cNvSpPr>
              <a:spLocks/>
            </p:cNvSpPr>
            <p:nvPr/>
          </p:nvSpPr>
          <p:spPr bwMode="auto">
            <a:xfrm>
              <a:off x="4048" y="284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8" name="Freeform 150"/>
            <p:cNvSpPr>
              <a:spLocks/>
            </p:cNvSpPr>
            <p:nvPr/>
          </p:nvSpPr>
          <p:spPr bwMode="auto">
            <a:xfrm>
              <a:off x="4048" y="283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9" name="Freeform 151"/>
            <p:cNvSpPr>
              <a:spLocks/>
            </p:cNvSpPr>
            <p:nvPr/>
          </p:nvSpPr>
          <p:spPr bwMode="auto">
            <a:xfrm>
              <a:off x="4048" y="281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0" name="Freeform 152"/>
            <p:cNvSpPr>
              <a:spLocks/>
            </p:cNvSpPr>
            <p:nvPr/>
          </p:nvSpPr>
          <p:spPr bwMode="auto">
            <a:xfrm>
              <a:off x="4048" y="280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1" name="Freeform 153"/>
            <p:cNvSpPr>
              <a:spLocks/>
            </p:cNvSpPr>
            <p:nvPr/>
          </p:nvSpPr>
          <p:spPr bwMode="auto">
            <a:xfrm>
              <a:off x="4048" y="278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2" name="Freeform 154"/>
            <p:cNvSpPr>
              <a:spLocks/>
            </p:cNvSpPr>
            <p:nvPr/>
          </p:nvSpPr>
          <p:spPr bwMode="auto">
            <a:xfrm>
              <a:off x="4048" y="277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3" name="Freeform 155"/>
            <p:cNvSpPr>
              <a:spLocks/>
            </p:cNvSpPr>
            <p:nvPr/>
          </p:nvSpPr>
          <p:spPr bwMode="auto">
            <a:xfrm>
              <a:off x="4048" y="275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4" name="Freeform 156"/>
            <p:cNvSpPr>
              <a:spLocks/>
            </p:cNvSpPr>
            <p:nvPr/>
          </p:nvSpPr>
          <p:spPr bwMode="auto">
            <a:xfrm>
              <a:off x="4048" y="274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5" name="Freeform 157"/>
            <p:cNvSpPr>
              <a:spLocks/>
            </p:cNvSpPr>
            <p:nvPr/>
          </p:nvSpPr>
          <p:spPr bwMode="auto">
            <a:xfrm>
              <a:off x="4048" y="272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6" name="Freeform 158"/>
            <p:cNvSpPr>
              <a:spLocks/>
            </p:cNvSpPr>
            <p:nvPr/>
          </p:nvSpPr>
          <p:spPr bwMode="auto">
            <a:xfrm>
              <a:off x="4048" y="271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7" name="Freeform 159"/>
            <p:cNvSpPr>
              <a:spLocks/>
            </p:cNvSpPr>
            <p:nvPr/>
          </p:nvSpPr>
          <p:spPr bwMode="auto">
            <a:xfrm>
              <a:off x="4048" y="269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8" name="Freeform 160"/>
            <p:cNvSpPr>
              <a:spLocks/>
            </p:cNvSpPr>
            <p:nvPr/>
          </p:nvSpPr>
          <p:spPr bwMode="auto">
            <a:xfrm>
              <a:off x="4048" y="267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79" name="Freeform 161"/>
            <p:cNvSpPr>
              <a:spLocks/>
            </p:cNvSpPr>
            <p:nvPr/>
          </p:nvSpPr>
          <p:spPr bwMode="auto">
            <a:xfrm>
              <a:off x="4048" y="266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0" name="Freeform 162"/>
            <p:cNvSpPr>
              <a:spLocks/>
            </p:cNvSpPr>
            <p:nvPr/>
          </p:nvSpPr>
          <p:spPr bwMode="auto">
            <a:xfrm>
              <a:off x="4048" y="264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1" name="Freeform 163"/>
            <p:cNvSpPr>
              <a:spLocks/>
            </p:cNvSpPr>
            <p:nvPr/>
          </p:nvSpPr>
          <p:spPr bwMode="auto">
            <a:xfrm>
              <a:off x="4048" y="263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2" name="Freeform 164"/>
            <p:cNvSpPr>
              <a:spLocks/>
            </p:cNvSpPr>
            <p:nvPr/>
          </p:nvSpPr>
          <p:spPr bwMode="auto">
            <a:xfrm>
              <a:off x="4048" y="261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3" name="Freeform 165"/>
            <p:cNvSpPr>
              <a:spLocks/>
            </p:cNvSpPr>
            <p:nvPr/>
          </p:nvSpPr>
          <p:spPr bwMode="auto">
            <a:xfrm>
              <a:off x="4048" y="260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4" name="Freeform 166"/>
            <p:cNvSpPr>
              <a:spLocks/>
            </p:cNvSpPr>
            <p:nvPr/>
          </p:nvSpPr>
          <p:spPr bwMode="auto">
            <a:xfrm>
              <a:off x="4048" y="258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5" name="Freeform 167"/>
            <p:cNvSpPr>
              <a:spLocks/>
            </p:cNvSpPr>
            <p:nvPr/>
          </p:nvSpPr>
          <p:spPr bwMode="auto">
            <a:xfrm>
              <a:off x="4048" y="257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6" name="Freeform 168"/>
            <p:cNvSpPr>
              <a:spLocks/>
            </p:cNvSpPr>
            <p:nvPr/>
          </p:nvSpPr>
          <p:spPr bwMode="auto">
            <a:xfrm>
              <a:off x="4048" y="255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7" name="Freeform 169"/>
            <p:cNvSpPr>
              <a:spLocks/>
            </p:cNvSpPr>
            <p:nvPr/>
          </p:nvSpPr>
          <p:spPr bwMode="auto">
            <a:xfrm>
              <a:off x="4048" y="254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8" name="Freeform 170"/>
            <p:cNvSpPr>
              <a:spLocks/>
            </p:cNvSpPr>
            <p:nvPr/>
          </p:nvSpPr>
          <p:spPr bwMode="auto">
            <a:xfrm>
              <a:off x="4048" y="252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89" name="Freeform 171"/>
            <p:cNvSpPr>
              <a:spLocks/>
            </p:cNvSpPr>
            <p:nvPr/>
          </p:nvSpPr>
          <p:spPr bwMode="auto">
            <a:xfrm>
              <a:off x="4048" y="251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0" name="Freeform 172"/>
            <p:cNvSpPr>
              <a:spLocks/>
            </p:cNvSpPr>
            <p:nvPr/>
          </p:nvSpPr>
          <p:spPr bwMode="auto">
            <a:xfrm>
              <a:off x="4048" y="249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1" name="Freeform 173"/>
            <p:cNvSpPr>
              <a:spLocks/>
            </p:cNvSpPr>
            <p:nvPr/>
          </p:nvSpPr>
          <p:spPr bwMode="auto">
            <a:xfrm>
              <a:off x="4048" y="248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2" name="Freeform 174"/>
            <p:cNvSpPr>
              <a:spLocks/>
            </p:cNvSpPr>
            <p:nvPr/>
          </p:nvSpPr>
          <p:spPr bwMode="auto">
            <a:xfrm>
              <a:off x="4048" y="246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3" name="Freeform 175"/>
            <p:cNvSpPr>
              <a:spLocks/>
            </p:cNvSpPr>
            <p:nvPr/>
          </p:nvSpPr>
          <p:spPr bwMode="auto">
            <a:xfrm>
              <a:off x="4048" y="245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4" name="Freeform 176"/>
            <p:cNvSpPr>
              <a:spLocks/>
            </p:cNvSpPr>
            <p:nvPr/>
          </p:nvSpPr>
          <p:spPr bwMode="auto">
            <a:xfrm>
              <a:off x="4048" y="243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5" name="Freeform 177"/>
            <p:cNvSpPr>
              <a:spLocks/>
            </p:cNvSpPr>
            <p:nvPr/>
          </p:nvSpPr>
          <p:spPr bwMode="auto">
            <a:xfrm>
              <a:off x="4048" y="242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6" name="Freeform 178"/>
            <p:cNvSpPr>
              <a:spLocks/>
            </p:cNvSpPr>
            <p:nvPr/>
          </p:nvSpPr>
          <p:spPr bwMode="auto">
            <a:xfrm>
              <a:off x="4048" y="240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7" name="Freeform 179"/>
            <p:cNvSpPr>
              <a:spLocks/>
            </p:cNvSpPr>
            <p:nvPr/>
          </p:nvSpPr>
          <p:spPr bwMode="auto">
            <a:xfrm>
              <a:off x="4048" y="239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8" name="Freeform 180"/>
            <p:cNvSpPr>
              <a:spLocks/>
            </p:cNvSpPr>
            <p:nvPr/>
          </p:nvSpPr>
          <p:spPr bwMode="auto">
            <a:xfrm>
              <a:off x="4048" y="237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99" name="Freeform 181"/>
            <p:cNvSpPr>
              <a:spLocks/>
            </p:cNvSpPr>
            <p:nvPr/>
          </p:nvSpPr>
          <p:spPr bwMode="auto">
            <a:xfrm>
              <a:off x="4048" y="236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0" name="Freeform 182"/>
            <p:cNvSpPr>
              <a:spLocks/>
            </p:cNvSpPr>
            <p:nvPr/>
          </p:nvSpPr>
          <p:spPr bwMode="auto">
            <a:xfrm>
              <a:off x="4048" y="234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1" name="Freeform 183"/>
            <p:cNvSpPr>
              <a:spLocks/>
            </p:cNvSpPr>
            <p:nvPr/>
          </p:nvSpPr>
          <p:spPr bwMode="auto">
            <a:xfrm>
              <a:off x="4048" y="233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2" name="Freeform 184"/>
            <p:cNvSpPr>
              <a:spLocks/>
            </p:cNvSpPr>
            <p:nvPr/>
          </p:nvSpPr>
          <p:spPr bwMode="auto">
            <a:xfrm>
              <a:off x="4048" y="231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3" name="Freeform 185"/>
            <p:cNvSpPr>
              <a:spLocks/>
            </p:cNvSpPr>
            <p:nvPr/>
          </p:nvSpPr>
          <p:spPr bwMode="auto">
            <a:xfrm>
              <a:off x="4048" y="229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4" name="Freeform 186"/>
            <p:cNvSpPr>
              <a:spLocks/>
            </p:cNvSpPr>
            <p:nvPr/>
          </p:nvSpPr>
          <p:spPr bwMode="auto">
            <a:xfrm>
              <a:off x="4048" y="228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5" name="Freeform 187"/>
            <p:cNvSpPr>
              <a:spLocks/>
            </p:cNvSpPr>
            <p:nvPr/>
          </p:nvSpPr>
          <p:spPr bwMode="auto">
            <a:xfrm>
              <a:off x="4048" y="226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6" name="Freeform 188"/>
            <p:cNvSpPr>
              <a:spLocks/>
            </p:cNvSpPr>
            <p:nvPr/>
          </p:nvSpPr>
          <p:spPr bwMode="auto">
            <a:xfrm>
              <a:off x="4048" y="225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7" name="Freeform 189"/>
            <p:cNvSpPr>
              <a:spLocks/>
            </p:cNvSpPr>
            <p:nvPr/>
          </p:nvSpPr>
          <p:spPr bwMode="auto">
            <a:xfrm>
              <a:off x="4048" y="223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8" name="Freeform 190"/>
            <p:cNvSpPr>
              <a:spLocks/>
            </p:cNvSpPr>
            <p:nvPr/>
          </p:nvSpPr>
          <p:spPr bwMode="auto">
            <a:xfrm>
              <a:off x="4048" y="222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09" name="Freeform 191"/>
            <p:cNvSpPr>
              <a:spLocks/>
            </p:cNvSpPr>
            <p:nvPr/>
          </p:nvSpPr>
          <p:spPr bwMode="auto">
            <a:xfrm>
              <a:off x="4048" y="220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0" name="Freeform 192"/>
            <p:cNvSpPr>
              <a:spLocks/>
            </p:cNvSpPr>
            <p:nvPr/>
          </p:nvSpPr>
          <p:spPr bwMode="auto">
            <a:xfrm>
              <a:off x="4048" y="219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1" name="Freeform 193"/>
            <p:cNvSpPr>
              <a:spLocks/>
            </p:cNvSpPr>
            <p:nvPr/>
          </p:nvSpPr>
          <p:spPr bwMode="auto">
            <a:xfrm>
              <a:off x="4048" y="217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2" name="Freeform 194"/>
            <p:cNvSpPr>
              <a:spLocks/>
            </p:cNvSpPr>
            <p:nvPr/>
          </p:nvSpPr>
          <p:spPr bwMode="auto">
            <a:xfrm>
              <a:off x="4048" y="216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3" name="Freeform 195"/>
            <p:cNvSpPr>
              <a:spLocks/>
            </p:cNvSpPr>
            <p:nvPr/>
          </p:nvSpPr>
          <p:spPr bwMode="auto">
            <a:xfrm>
              <a:off x="4048" y="214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4" name="Freeform 196"/>
            <p:cNvSpPr>
              <a:spLocks/>
            </p:cNvSpPr>
            <p:nvPr/>
          </p:nvSpPr>
          <p:spPr bwMode="auto">
            <a:xfrm>
              <a:off x="4048" y="213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5" name="Freeform 197"/>
            <p:cNvSpPr>
              <a:spLocks/>
            </p:cNvSpPr>
            <p:nvPr/>
          </p:nvSpPr>
          <p:spPr bwMode="auto">
            <a:xfrm>
              <a:off x="4048" y="211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6" name="Freeform 198"/>
            <p:cNvSpPr>
              <a:spLocks/>
            </p:cNvSpPr>
            <p:nvPr/>
          </p:nvSpPr>
          <p:spPr bwMode="auto">
            <a:xfrm>
              <a:off x="4048" y="210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7" name="Freeform 199"/>
            <p:cNvSpPr>
              <a:spLocks/>
            </p:cNvSpPr>
            <p:nvPr/>
          </p:nvSpPr>
          <p:spPr bwMode="auto">
            <a:xfrm>
              <a:off x="4048" y="208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8" name="Freeform 200"/>
            <p:cNvSpPr>
              <a:spLocks/>
            </p:cNvSpPr>
            <p:nvPr/>
          </p:nvSpPr>
          <p:spPr bwMode="auto">
            <a:xfrm>
              <a:off x="4048" y="207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19" name="Freeform 201"/>
            <p:cNvSpPr>
              <a:spLocks/>
            </p:cNvSpPr>
            <p:nvPr/>
          </p:nvSpPr>
          <p:spPr bwMode="auto">
            <a:xfrm>
              <a:off x="4048" y="205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0" name="Freeform 202"/>
            <p:cNvSpPr>
              <a:spLocks/>
            </p:cNvSpPr>
            <p:nvPr/>
          </p:nvSpPr>
          <p:spPr bwMode="auto">
            <a:xfrm>
              <a:off x="4048" y="204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1" name="Freeform 203"/>
            <p:cNvSpPr>
              <a:spLocks/>
            </p:cNvSpPr>
            <p:nvPr/>
          </p:nvSpPr>
          <p:spPr bwMode="auto">
            <a:xfrm>
              <a:off x="4048" y="202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2" name="Freeform 204"/>
            <p:cNvSpPr>
              <a:spLocks/>
            </p:cNvSpPr>
            <p:nvPr/>
          </p:nvSpPr>
          <p:spPr bwMode="auto">
            <a:xfrm>
              <a:off x="4048" y="201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3" name="Freeform 205"/>
            <p:cNvSpPr>
              <a:spLocks/>
            </p:cNvSpPr>
            <p:nvPr/>
          </p:nvSpPr>
          <p:spPr bwMode="auto">
            <a:xfrm>
              <a:off x="4048" y="199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4" name="Freeform 206"/>
            <p:cNvSpPr>
              <a:spLocks/>
            </p:cNvSpPr>
            <p:nvPr/>
          </p:nvSpPr>
          <p:spPr bwMode="auto">
            <a:xfrm>
              <a:off x="4048" y="198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5" name="Freeform 207"/>
            <p:cNvSpPr>
              <a:spLocks/>
            </p:cNvSpPr>
            <p:nvPr/>
          </p:nvSpPr>
          <p:spPr bwMode="auto">
            <a:xfrm>
              <a:off x="4048" y="196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6" name="Freeform 208"/>
            <p:cNvSpPr>
              <a:spLocks/>
            </p:cNvSpPr>
            <p:nvPr/>
          </p:nvSpPr>
          <p:spPr bwMode="auto">
            <a:xfrm>
              <a:off x="4048" y="195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7" name="Freeform 209"/>
            <p:cNvSpPr>
              <a:spLocks/>
            </p:cNvSpPr>
            <p:nvPr/>
          </p:nvSpPr>
          <p:spPr bwMode="auto">
            <a:xfrm>
              <a:off x="4048" y="193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8" name="Freeform 210"/>
            <p:cNvSpPr>
              <a:spLocks/>
            </p:cNvSpPr>
            <p:nvPr/>
          </p:nvSpPr>
          <p:spPr bwMode="auto">
            <a:xfrm>
              <a:off x="4048" y="192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29" name="Freeform 211"/>
            <p:cNvSpPr>
              <a:spLocks/>
            </p:cNvSpPr>
            <p:nvPr/>
          </p:nvSpPr>
          <p:spPr bwMode="auto">
            <a:xfrm>
              <a:off x="4048" y="190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0" name="Freeform 212"/>
            <p:cNvSpPr>
              <a:spLocks/>
            </p:cNvSpPr>
            <p:nvPr/>
          </p:nvSpPr>
          <p:spPr bwMode="auto">
            <a:xfrm>
              <a:off x="4048" y="188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1" name="Freeform 213"/>
            <p:cNvSpPr>
              <a:spLocks/>
            </p:cNvSpPr>
            <p:nvPr/>
          </p:nvSpPr>
          <p:spPr bwMode="auto">
            <a:xfrm>
              <a:off x="4048" y="187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2" name="Freeform 214"/>
            <p:cNvSpPr>
              <a:spLocks/>
            </p:cNvSpPr>
            <p:nvPr/>
          </p:nvSpPr>
          <p:spPr bwMode="auto">
            <a:xfrm>
              <a:off x="4048" y="185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3" name="Freeform 215"/>
            <p:cNvSpPr>
              <a:spLocks/>
            </p:cNvSpPr>
            <p:nvPr/>
          </p:nvSpPr>
          <p:spPr bwMode="auto">
            <a:xfrm>
              <a:off x="4048" y="184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4" name="Freeform 216"/>
            <p:cNvSpPr>
              <a:spLocks/>
            </p:cNvSpPr>
            <p:nvPr/>
          </p:nvSpPr>
          <p:spPr bwMode="auto">
            <a:xfrm>
              <a:off x="4048" y="182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5" name="Freeform 217"/>
            <p:cNvSpPr>
              <a:spLocks/>
            </p:cNvSpPr>
            <p:nvPr/>
          </p:nvSpPr>
          <p:spPr bwMode="auto">
            <a:xfrm>
              <a:off x="4048" y="181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6" name="Freeform 218"/>
            <p:cNvSpPr>
              <a:spLocks/>
            </p:cNvSpPr>
            <p:nvPr/>
          </p:nvSpPr>
          <p:spPr bwMode="auto">
            <a:xfrm>
              <a:off x="4048" y="179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7" name="Freeform 219"/>
            <p:cNvSpPr>
              <a:spLocks/>
            </p:cNvSpPr>
            <p:nvPr/>
          </p:nvSpPr>
          <p:spPr bwMode="auto">
            <a:xfrm>
              <a:off x="4048" y="178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8" name="Freeform 220"/>
            <p:cNvSpPr>
              <a:spLocks/>
            </p:cNvSpPr>
            <p:nvPr/>
          </p:nvSpPr>
          <p:spPr bwMode="auto">
            <a:xfrm>
              <a:off x="4048" y="176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39" name="Freeform 221"/>
            <p:cNvSpPr>
              <a:spLocks/>
            </p:cNvSpPr>
            <p:nvPr/>
          </p:nvSpPr>
          <p:spPr bwMode="auto">
            <a:xfrm>
              <a:off x="4048" y="17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0" name="Freeform 222"/>
            <p:cNvSpPr>
              <a:spLocks/>
            </p:cNvSpPr>
            <p:nvPr/>
          </p:nvSpPr>
          <p:spPr bwMode="auto">
            <a:xfrm>
              <a:off x="4048" y="173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1" name="Freeform 223"/>
            <p:cNvSpPr>
              <a:spLocks/>
            </p:cNvSpPr>
            <p:nvPr/>
          </p:nvSpPr>
          <p:spPr bwMode="auto">
            <a:xfrm>
              <a:off x="4048" y="172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2" name="Freeform 224"/>
            <p:cNvSpPr>
              <a:spLocks/>
            </p:cNvSpPr>
            <p:nvPr/>
          </p:nvSpPr>
          <p:spPr bwMode="auto">
            <a:xfrm>
              <a:off x="4048" y="170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3" name="Freeform 225"/>
            <p:cNvSpPr>
              <a:spLocks/>
            </p:cNvSpPr>
            <p:nvPr/>
          </p:nvSpPr>
          <p:spPr bwMode="auto">
            <a:xfrm>
              <a:off x="4048" y="169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4" name="Freeform 226"/>
            <p:cNvSpPr>
              <a:spLocks/>
            </p:cNvSpPr>
            <p:nvPr/>
          </p:nvSpPr>
          <p:spPr bwMode="auto">
            <a:xfrm>
              <a:off x="4048" y="167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5" name="Freeform 227"/>
            <p:cNvSpPr>
              <a:spLocks/>
            </p:cNvSpPr>
            <p:nvPr/>
          </p:nvSpPr>
          <p:spPr bwMode="auto">
            <a:xfrm>
              <a:off x="4048" y="166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6" name="Freeform 228"/>
            <p:cNvSpPr>
              <a:spLocks/>
            </p:cNvSpPr>
            <p:nvPr/>
          </p:nvSpPr>
          <p:spPr bwMode="auto">
            <a:xfrm>
              <a:off x="4048" y="164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7" name="Freeform 229"/>
            <p:cNvSpPr>
              <a:spLocks/>
            </p:cNvSpPr>
            <p:nvPr/>
          </p:nvSpPr>
          <p:spPr bwMode="auto">
            <a:xfrm>
              <a:off x="4048" y="163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8" name="Freeform 230"/>
            <p:cNvSpPr>
              <a:spLocks/>
            </p:cNvSpPr>
            <p:nvPr/>
          </p:nvSpPr>
          <p:spPr bwMode="auto">
            <a:xfrm>
              <a:off x="4048" y="161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49" name="Freeform 231"/>
            <p:cNvSpPr>
              <a:spLocks/>
            </p:cNvSpPr>
            <p:nvPr/>
          </p:nvSpPr>
          <p:spPr bwMode="auto">
            <a:xfrm>
              <a:off x="4048" y="160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0" name="Freeform 232"/>
            <p:cNvSpPr>
              <a:spLocks/>
            </p:cNvSpPr>
            <p:nvPr/>
          </p:nvSpPr>
          <p:spPr bwMode="auto">
            <a:xfrm>
              <a:off x="4048" y="158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1" name="Freeform 233"/>
            <p:cNvSpPr>
              <a:spLocks/>
            </p:cNvSpPr>
            <p:nvPr/>
          </p:nvSpPr>
          <p:spPr bwMode="auto">
            <a:xfrm>
              <a:off x="4048" y="157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2" name="Freeform 234"/>
            <p:cNvSpPr>
              <a:spLocks/>
            </p:cNvSpPr>
            <p:nvPr/>
          </p:nvSpPr>
          <p:spPr bwMode="auto">
            <a:xfrm>
              <a:off x="4048" y="155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3" name="Freeform 235"/>
            <p:cNvSpPr>
              <a:spLocks/>
            </p:cNvSpPr>
            <p:nvPr/>
          </p:nvSpPr>
          <p:spPr bwMode="auto">
            <a:xfrm>
              <a:off x="4048" y="154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4" name="Freeform 236"/>
            <p:cNvSpPr>
              <a:spLocks/>
            </p:cNvSpPr>
            <p:nvPr/>
          </p:nvSpPr>
          <p:spPr bwMode="auto">
            <a:xfrm>
              <a:off x="4048" y="152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5" name="Freeform 237"/>
            <p:cNvSpPr>
              <a:spLocks/>
            </p:cNvSpPr>
            <p:nvPr/>
          </p:nvSpPr>
          <p:spPr bwMode="auto">
            <a:xfrm>
              <a:off x="4048" y="150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6" name="Freeform 238"/>
            <p:cNvSpPr>
              <a:spLocks/>
            </p:cNvSpPr>
            <p:nvPr/>
          </p:nvSpPr>
          <p:spPr bwMode="auto">
            <a:xfrm>
              <a:off x="4048" y="149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7" name="Freeform 239"/>
            <p:cNvSpPr>
              <a:spLocks/>
            </p:cNvSpPr>
            <p:nvPr/>
          </p:nvSpPr>
          <p:spPr bwMode="auto">
            <a:xfrm>
              <a:off x="4048" y="147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8" name="Freeform 240"/>
            <p:cNvSpPr>
              <a:spLocks/>
            </p:cNvSpPr>
            <p:nvPr/>
          </p:nvSpPr>
          <p:spPr bwMode="auto">
            <a:xfrm>
              <a:off x="4048" y="146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59" name="Freeform 241"/>
            <p:cNvSpPr>
              <a:spLocks/>
            </p:cNvSpPr>
            <p:nvPr/>
          </p:nvSpPr>
          <p:spPr bwMode="auto">
            <a:xfrm>
              <a:off x="4048" y="144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0" name="Freeform 242"/>
            <p:cNvSpPr>
              <a:spLocks/>
            </p:cNvSpPr>
            <p:nvPr/>
          </p:nvSpPr>
          <p:spPr bwMode="auto">
            <a:xfrm>
              <a:off x="4048" y="143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1" name="Freeform 243"/>
            <p:cNvSpPr>
              <a:spLocks/>
            </p:cNvSpPr>
            <p:nvPr/>
          </p:nvSpPr>
          <p:spPr bwMode="auto">
            <a:xfrm>
              <a:off x="4048" y="141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2" name="Freeform 244"/>
            <p:cNvSpPr>
              <a:spLocks/>
            </p:cNvSpPr>
            <p:nvPr/>
          </p:nvSpPr>
          <p:spPr bwMode="auto">
            <a:xfrm>
              <a:off x="4048" y="140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3" name="Freeform 245"/>
            <p:cNvSpPr>
              <a:spLocks/>
            </p:cNvSpPr>
            <p:nvPr/>
          </p:nvSpPr>
          <p:spPr bwMode="auto">
            <a:xfrm>
              <a:off x="4048" y="138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4" name="Freeform 246"/>
            <p:cNvSpPr>
              <a:spLocks/>
            </p:cNvSpPr>
            <p:nvPr/>
          </p:nvSpPr>
          <p:spPr bwMode="auto">
            <a:xfrm>
              <a:off x="4048" y="137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5" name="Freeform 247"/>
            <p:cNvSpPr>
              <a:spLocks/>
            </p:cNvSpPr>
            <p:nvPr/>
          </p:nvSpPr>
          <p:spPr bwMode="auto">
            <a:xfrm>
              <a:off x="4048" y="135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6" name="Freeform 248"/>
            <p:cNvSpPr>
              <a:spLocks/>
            </p:cNvSpPr>
            <p:nvPr/>
          </p:nvSpPr>
          <p:spPr bwMode="auto">
            <a:xfrm>
              <a:off x="4048" y="134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7" name="Freeform 249"/>
            <p:cNvSpPr>
              <a:spLocks/>
            </p:cNvSpPr>
            <p:nvPr/>
          </p:nvSpPr>
          <p:spPr bwMode="auto">
            <a:xfrm>
              <a:off x="4048" y="132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8" name="Freeform 250"/>
            <p:cNvSpPr>
              <a:spLocks/>
            </p:cNvSpPr>
            <p:nvPr/>
          </p:nvSpPr>
          <p:spPr bwMode="auto">
            <a:xfrm>
              <a:off x="4048" y="131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69" name="Freeform 251"/>
            <p:cNvSpPr>
              <a:spLocks/>
            </p:cNvSpPr>
            <p:nvPr/>
          </p:nvSpPr>
          <p:spPr bwMode="auto">
            <a:xfrm>
              <a:off x="4048" y="1297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0" name="Freeform 252"/>
            <p:cNvSpPr>
              <a:spLocks/>
            </p:cNvSpPr>
            <p:nvPr/>
          </p:nvSpPr>
          <p:spPr bwMode="auto">
            <a:xfrm>
              <a:off x="4048" y="1282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1" name="Freeform 253"/>
            <p:cNvSpPr>
              <a:spLocks/>
            </p:cNvSpPr>
            <p:nvPr/>
          </p:nvSpPr>
          <p:spPr bwMode="auto">
            <a:xfrm>
              <a:off x="4048" y="126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2" name="Freeform 254"/>
            <p:cNvSpPr>
              <a:spLocks/>
            </p:cNvSpPr>
            <p:nvPr/>
          </p:nvSpPr>
          <p:spPr bwMode="auto">
            <a:xfrm>
              <a:off x="4048" y="1251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3" name="Freeform 255"/>
            <p:cNvSpPr>
              <a:spLocks/>
            </p:cNvSpPr>
            <p:nvPr/>
          </p:nvSpPr>
          <p:spPr bwMode="auto">
            <a:xfrm>
              <a:off x="4048" y="1236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4" name="Freeform 256"/>
            <p:cNvSpPr>
              <a:spLocks/>
            </p:cNvSpPr>
            <p:nvPr/>
          </p:nvSpPr>
          <p:spPr bwMode="auto">
            <a:xfrm>
              <a:off x="4048" y="122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5" name="Freeform 257"/>
            <p:cNvSpPr>
              <a:spLocks/>
            </p:cNvSpPr>
            <p:nvPr/>
          </p:nvSpPr>
          <p:spPr bwMode="auto">
            <a:xfrm>
              <a:off x="4048" y="120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6" name="Freeform 258"/>
            <p:cNvSpPr>
              <a:spLocks/>
            </p:cNvSpPr>
            <p:nvPr/>
          </p:nvSpPr>
          <p:spPr bwMode="auto">
            <a:xfrm>
              <a:off x="4048" y="119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7" name="Freeform 259"/>
            <p:cNvSpPr>
              <a:spLocks/>
            </p:cNvSpPr>
            <p:nvPr/>
          </p:nvSpPr>
          <p:spPr bwMode="auto">
            <a:xfrm>
              <a:off x="4048" y="117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8" name="Freeform 260"/>
            <p:cNvSpPr>
              <a:spLocks/>
            </p:cNvSpPr>
            <p:nvPr/>
          </p:nvSpPr>
          <p:spPr bwMode="auto">
            <a:xfrm>
              <a:off x="4048" y="116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79" name="Freeform 261"/>
            <p:cNvSpPr>
              <a:spLocks/>
            </p:cNvSpPr>
            <p:nvPr/>
          </p:nvSpPr>
          <p:spPr bwMode="auto">
            <a:xfrm>
              <a:off x="4048" y="1145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0" name="Freeform 262"/>
            <p:cNvSpPr>
              <a:spLocks/>
            </p:cNvSpPr>
            <p:nvPr/>
          </p:nvSpPr>
          <p:spPr bwMode="auto">
            <a:xfrm>
              <a:off x="4048" y="1130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1" name="Freeform 263"/>
            <p:cNvSpPr>
              <a:spLocks/>
            </p:cNvSpPr>
            <p:nvPr/>
          </p:nvSpPr>
          <p:spPr bwMode="auto">
            <a:xfrm>
              <a:off x="4048" y="111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2" name="Freeform 264"/>
            <p:cNvSpPr>
              <a:spLocks/>
            </p:cNvSpPr>
            <p:nvPr/>
          </p:nvSpPr>
          <p:spPr bwMode="auto">
            <a:xfrm>
              <a:off x="4048" y="1099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3" name="Freeform 265"/>
            <p:cNvSpPr>
              <a:spLocks/>
            </p:cNvSpPr>
            <p:nvPr/>
          </p:nvSpPr>
          <p:spPr bwMode="auto">
            <a:xfrm>
              <a:off x="4048" y="1084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4" name="Freeform 266"/>
            <p:cNvSpPr>
              <a:spLocks/>
            </p:cNvSpPr>
            <p:nvPr/>
          </p:nvSpPr>
          <p:spPr bwMode="auto">
            <a:xfrm>
              <a:off x="4048" y="1069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5" name="Freeform 267"/>
            <p:cNvSpPr>
              <a:spLocks/>
            </p:cNvSpPr>
            <p:nvPr/>
          </p:nvSpPr>
          <p:spPr bwMode="auto">
            <a:xfrm>
              <a:off x="4048" y="1054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6" name="Freeform 268"/>
            <p:cNvSpPr>
              <a:spLocks/>
            </p:cNvSpPr>
            <p:nvPr/>
          </p:nvSpPr>
          <p:spPr bwMode="auto">
            <a:xfrm>
              <a:off x="4048" y="103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7" name="Freeform 269"/>
            <p:cNvSpPr>
              <a:spLocks/>
            </p:cNvSpPr>
            <p:nvPr/>
          </p:nvSpPr>
          <p:spPr bwMode="auto">
            <a:xfrm>
              <a:off x="4048" y="1023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8" name="Freeform 270"/>
            <p:cNvSpPr>
              <a:spLocks/>
            </p:cNvSpPr>
            <p:nvPr/>
          </p:nvSpPr>
          <p:spPr bwMode="auto">
            <a:xfrm>
              <a:off x="4048" y="1008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89" name="Freeform 271"/>
            <p:cNvSpPr>
              <a:spLocks/>
            </p:cNvSpPr>
            <p:nvPr/>
          </p:nvSpPr>
          <p:spPr bwMode="auto">
            <a:xfrm>
              <a:off x="4048" y="99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0" name="Freeform 272"/>
            <p:cNvSpPr>
              <a:spLocks/>
            </p:cNvSpPr>
            <p:nvPr/>
          </p:nvSpPr>
          <p:spPr bwMode="auto">
            <a:xfrm>
              <a:off x="4048" y="97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1" name="Freeform 273"/>
            <p:cNvSpPr>
              <a:spLocks/>
            </p:cNvSpPr>
            <p:nvPr/>
          </p:nvSpPr>
          <p:spPr bwMode="auto">
            <a:xfrm>
              <a:off x="4048" y="96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2" name="Freeform 274"/>
            <p:cNvSpPr>
              <a:spLocks/>
            </p:cNvSpPr>
            <p:nvPr/>
          </p:nvSpPr>
          <p:spPr bwMode="auto">
            <a:xfrm>
              <a:off x="4048" y="94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293" name="Freeform 275"/>
            <p:cNvSpPr>
              <a:spLocks/>
            </p:cNvSpPr>
            <p:nvPr/>
          </p:nvSpPr>
          <p:spPr bwMode="auto">
            <a:xfrm>
              <a:off x="4048" y="932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332"/>
          <p:cNvGrpSpPr>
            <a:grpSpLocks/>
          </p:cNvGrpSpPr>
          <p:nvPr/>
        </p:nvGrpSpPr>
        <p:grpSpPr bwMode="auto">
          <a:xfrm>
            <a:off x="5518150" y="2339975"/>
            <a:ext cx="1341438" cy="84138"/>
            <a:chOff x="3476" y="1474"/>
            <a:chExt cx="845" cy="53"/>
          </a:xfrm>
        </p:grpSpPr>
        <p:sp>
          <p:nvSpPr>
            <p:cNvPr id="40106" name="Freeform 277"/>
            <p:cNvSpPr>
              <a:spLocks/>
            </p:cNvSpPr>
            <p:nvPr/>
          </p:nvSpPr>
          <p:spPr bwMode="auto">
            <a:xfrm>
              <a:off x="3476" y="1497"/>
              <a:ext cx="5" cy="7"/>
            </a:xfrm>
            <a:custGeom>
              <a:avLst/>
              <a:gdLst>
                <a:gd name="T0" fmla="*/ 5 w 5"/>
                <a:gd name="T1" fmla="*/ 0 h 7"/>
                <a:gd name="T2" fmla="*/ 2 w 5"/>
                <a:gd name="T3" fmla="*/ 0 h 7"/>
                <a:gd name="T4" fmla="*/ 0 w 5"/>
                <a:gd name="T5" fmla="*/ 2 h 7"/>
                <a:gd name="T6" fmla="*/ 0 w 5"/>
                <a:gd name="T7" fmla="*/ 2 h 7"/>
                <a:gd name="T8" fmla="*/ 2 w 5"/>
                <a:gd name="T9" fmla="*/ 7 h 7"/>
                <a:gd name="T10" fmla="*/ 2 w 5"/>
                <a:gd name="T11" fmla="*/ 7 h 7"/>
                <a:gd name="T12" fmla="*/ 2 w 5"/>
                <a:gd name="T13" fmla="*/ 5 h 7"/>
                <a:gd name="T14" fmla="*/ 5 w 5"/>
                <a:gd name="T15" fmla="*/ 2 h 7"/>
                <a:gd name="T16" fmla="*/ 5 w 5"/>
                <a:gd name="T17" fmla="*/ 2 h 7"/>
                <a:gd name="T18" fmla="*/ 5 w 5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7"/>
                <a:gd name="T32" fmla="*/ 5 w 5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7" name="Freeform 278"/>
            <p:cNvSpPr>
              <a:spLocks/>
            </p:cNvSpPr>
            <p:nvPr/>
          </p:nvSpPr>
          <p:spPr bwMode="auto">
            <a:xfrm>
              <a:off x="3488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8" name="Freeform 279"/>
            <p:cNvSpPr>
              <a:spLocks/>
            </p:cNvSpPr>
            <p:nvPr/>
          </p:nvSpPr>
          <p:spPr bwMode="auto">
            <a:xfrm>
              <a:off x="3504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9" name="Freeform 280"/>
            <p:cNvSpPr>
              <a:spLocks/>
            </p:cNvSpPr>
            <p:nvPr/>
          </p:nvSpPr>
          <p:spPr bwMode="auto">
            <a:xfrm>
              <a:off x="3519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0" name="Freeform 281"/>
            <p:cNvSpPr>
              <a:spLocks/>
            </p:cNvSpPr>
            <p:nvPr/>
          </p:nvSpPr>
          <p:spPr bwMode="auto">
            <a:xfrm>
              <a:off x="3534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1" name="Freeform 282"/>
            <p:cNvSpPr>
              <a:spLocks/>
            </p:cNvSpPr>
            <p:nvPr/>
          </p:nvSpPr>
          <p:spPr bwMode="auto">
            <a:xfrm>
              <a:off x="3549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2" name="Freeform 283"/>
            <p:cNvSpPr>
              <a:spLocks/>
            </p:cNvSpPr>
            <p:nvPr/>
          </p:nvSpPr>
          <p:spPr bwMode="auto">
            <a:xfrm>
              <a:off x="3564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3" name="Freeform 284"/>
            <p:cNvSpPr>
              <a:spLocks/>
            </p:cNvSpPr>
            <p:nvPr/>
          </p:nvSpPr>
          <p:spPr bwMode="auto">
            <a:xfrm>
              <a:off x="3579" y="1497"/>
              <a:ext cx="8" cy="7"/>
            </a:xfrm>
            <a:custGeom>
              <a:avLst/>
              <a:gdLst>
                <a:gd name="T0" fmla="*/ 6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6 w 8"/>
                <a:gd name="T11" fmla="*/ 7 h 7"/>
                <a:gd name="T12" fmla="*/ 6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6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4" name="Freeform 285"/>
            <p:cNvSpPr>
              <a:spLocks/>
            </p:cNvSpPr>
            <p:nvPr/>
          </p:nvSpPr>
          <p:spPr bwMode="auto">
            <a:xfrm>
              <a:off x="3595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5" name="Freeform 286"/>
            <p:cNvSpPr>
              <a:spLocks/>
            </p:cNvSpPr>
            <p:nvPr/>
          </p:nvSpPr>
          <p:spPr bwMode="auto">
            <a:xfrm>
              <a:off x="3610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6" name="Freeform 287"/>
            <p:cNvSpPr>
              <a:spLocks/>
            </p:cNvSpPr>
            <p:nvPr/>
          </p:nvSpPr>
          <p:spPr bwMode="auto">
            <a:xfrm>
              <a:off x="3625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7" name="Freeform 288"/>
            <p:cNvSpPr>
              <a:spLocks/>
            </p:cNvSpPr>
            <p:nvPr/>
          </p:nvSpPr>
          <p:spPr bwMode="auto">
            <a:xfrm>
              <a:off x="3640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8" name="Freeform 289"/>
            <p:cNvSpPr>
              <a:spLocks/>
            </p:cNvSpPr>
            <p:nvPr/>
          </p:nvSpPr>
          <p:spPr bwMode="auto">
            <a:xfrm>
              <a:off x="3655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19" name="Freeform 290"/>
            <p:cNvSpPr>
              <a:spLocks/>
            </p:cNvSpPr>
            <p:nvPr/>
          </p:nvSpPr>
          <p:spPr bwMode="auto">
            <a:xfrm>
              <a:off x="3671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0" name="Freeform 291"/>
            <p:cNvSpPr>
              <a:spLocks/>
            </p:cNvSpPr>
            <p:nvPr/>
          </p:nvSpPr>
          <p:spPr bwMode="auto">
            <a:xfrm>
              <a:off x="3686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1" name="Freeform 292"/>
            <p:cNvSpPr>
              <a:spLocks/>
            </p:cNvSpPr>
            <p:nvPr/>
          </p:nvSpPr>
          <p:spPr bwMode="auto">
            <a:xfrm>
              <a:off x="3701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2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2" name="Freeform 293"/>
            <p:cNvSpPr>
              <a:spLocks/>
            </p:cNvSpPr>
            <p:nvPr/>
          </p:nvSpPr>
          <p:spPr bwMode="auto">
            <a:xfrm>
              <a:off x="3716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3" name="Freeform 294"/>
            <p:cNvSpPr>
              <a:spLocks/>
            </p:cNvSpPr>
            <p:nvPr/>
          </p:nvSpPr>
          <p:spPr bwMode="auto">
            <a:xfrm>
              <a:off x="3731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4" name="Freeform 295"/>
            <p:cNvSpPr>
              <a:spLocks/>
            </p:cNvSpPr>
            <p:nvPr/>
          </p:nvSpPr>
          <p:spPr bwMode="auto">
            <a:xfrm>
              <a:off x="3746" y="1497"/>
              <a:ext cx="8" cy="7"/>
            </a:xfrm>
            <a:custGeom>
              <a:avLst/>
              <a:gdLst>
                <a:gd name="T0" fmla="*/ 6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6 w 8"/>
                <a:gd name="T11" fmla="*/ 7 h 7"/>
                <a:gd name="T12" fmla="*/ 6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6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5" name="Freeform 296"/>
            <p:cNvSpPr>
              <a:spLocks/>
            </p:cNvSpPr>
            <p:nvPr/>
          </p:nvSpPr>
          <p:spPr bwMode="auto">
            <a:xfrm>
              <a:off x="3762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6" name="Freeform 297"/>
            <p:cNvSpPr>
              <a:spLocks/>
            </p:cNvSpPr>
            <p:nvPr/>
          </p:nvSpPr>
          <p:spPr bwMode="auto">
            <a:xfrm>
              <a:off x="3777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7" name="Freeform 298"/>
            <p:cNvSpPr>
              <a:spLocks/>
            </p:cNvSpPr>
            <p:nvPr/>
          </p:nvSpPr>
          <p:spPr bwMode="auto">
            <a:xfrm>
              <a:off x="3792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8" name="Freeform 299"/>
            <p:cNvSpPr>
              <a:spLocks/>
            </p:cNvSpPr>
            <p:nvPr/>
          </p:nvSpPr>
          <p:spPr bwMode="auto">
            <a:xfrm>
              <a:off x="3807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29" name="Freeform 300"/>
            <p:cNvSpPr>
              <a:spLocks/>
            </p:cNvSpPr>
            <p:nvPr/>
          </p:nvSpPr>
          <p:spPr bwMode="auto">
            <a:xfrm>
              <a:off x="3822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0" name="Freeform 301"/>
            <p:cNvSpPr>
              <a:spLocks/>
            </p:cNvSpPr>
            <p:nvPr/>
          </p:nvSpPr>
          <p:spPr bwMode="auto">
            <a:xfrm>
              <a:off x="3838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1" name="Freeform 302"/>
            <p:cNvSpPr>
              <a:spLocks/>
            </p:cNvSpPr>
            <p:nvPr/>
          </p:nvSpPr>
          <p:spPr bwMode="auto">
            <a:xfrm>
              <a:off x="3853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2" name="Freeform 303"/>
            <p:cNvSpPr>
              <a:spLocks/>
            </p:cNvSpPr>
            <p:nvPr/>
          </p:nvSpPr>
          <p:spPr bwMode="auto">
            <a:xfrm>
              <a:off x="3868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2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3" name="Freeform 304"/>
            <p:cNvSpPr>
              <a:spLocks/>
            </p:cNvSpPr>
            <p:nvPr/>
          </p:nvSpPr>
          <p:spPr bwMode="auto">
            <a:xfrm>
              <a:off x="3883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4" name="Freeform 305"/>
            <p:cNvSpPr>
              <a:spLocks/>
            </p:cNvSpPr>
            <p:nvPr/>
          </p:nvSpPr>
          <p:spPr bwMode="auto">
            <a:xfrm>
              <a:off x="3898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5" name="Freeform 306"/>
            <p:cNvSpPr>
              <a:spLocks/>
            </p:cNvSpPr>
            <p:nvPr/>
          </p:nvSpPr>
          <p:spPr bwMode="auto">
            <a:xfrm>
              <a:off x="3914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6" name="Freeform 307"/>
            <p:cNvSpPr>
              <a:spLocks/>
            </p:cNvSpPr>
            <p:nvPr/>
          </p:nvSpPr>
          <p:spPr bwMode="auto">
            <a:xfrm>
              <a:off x="3929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7" name="Freeform 308"/>
            <p:cNvSpPr>
              <a:spLocks/>
            </p:cNvSpPr>
            <p:nvPr/>
          </p:nvSpPr>
          <p:spPr bwMode="auto">
            <a:xfrm>
              <a:off x="3944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8" name="Freeform 309"/>
            <p:cNvSpPr>
              <a:spLocks/>
            </p:cNvSpPr>
            <p:nvPr/>
          </p:nvSpPr>
          <p:spPr bwMode="auto">
            <a:xfrm>
              <a:off x="3959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39" name="Freeform 310"/>
            <p:cNvSpPr>
              <a:spLocks/>
            </p:cNvSpPr>
            <p:nvPr/>
          </p:nvSpPr>
          <p:spPr bwMode="auto">
            <a:xfrm>
              <a:off x="3974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0" name="Freeform 311"/>
            <p:cNvSpPr>
              <a:spLocks/>
            </p:cNvSpPr>
            <p:nvPr/>
          </p:nvSpPr>
          <p:spPr bwMode="auto">
            <a:xfrm>
              <a:off x="3989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1" name="Freeform 312"/>
            <p:cNvSpPr>
              <a:spLocks/>
            </p:cNvSpPr>
            <p:nvPr/>
          </p:nvSpPr>
          <p:spPr bwMode="auto">
            <a:xfrm>
              <a:off x="4005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2" name="Freeform 313"/>
            <p:cNvSpPr>
              <a:spLocks/>
            </p:cNvSpPr>
            <p:nvPr/>
          </p:nvSpPr>
          <p:spPr bwMode="auto">
            <a:xfrm>
              <a:off x="4020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3" name="Freeform 314"/>
            <p:cNvSpPr>
              <a:spLocks/>
            </p:cNvSpPr>
            <p:nvPr/>
          </p:nvSpPr>
          <p:spPr bwMode="auto">
            <a:xfrm>
              <a:off x="4035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4" name="Freeform 315"/>
            <p:cNvSpPr>
              <a:spLocks/>
            </p:cNvSpPr>
            <p:nvPr/>
          </p:nvSpPr>
          <p:spPr bwMode="auto">
            <a:xfrm>
              <a:off x="4050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5" name="Freeform 316"/>
            <p:cNvSpPr>
              <a:spLocks/>
            </p:cNvSpPr>
            <p:nvPr/>
          </p:nvSpPr>
          <p:spPr bwMode="auto">
            <a:xfrm>
              <a:off x="4065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6" name="Freeform 317"/>
            <p:cNvSpPr>
              <a:spLocks/>
            </p:cNvSpPr>
            <p:nvPr/>
          </p:nvSpPr>
          <p:spPr bwMode="auto">
            <a:xfrm>
              <a:off x="4081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7" name="Freeform 318"/>
            <p:cNvSpPr>
              <a:spLocks/>
            </p:cNvSpPr>
            <p:nvPr/>
          </p:nvSpPr>
          <p:spPr bwMode="auto">
            <a:xfrm>
              <a:off x="4096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8" name="Freeform 319"/>
            <p:cNvSpPr>
              <a:spLocks/>
            </p:cNvSpPr>
            <p:nvPr/>
          </p:nvSpPr>
          <p:spPr bwMode="auto">
            <a:xfrm>
              <a:off x="4111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9" name="Freeform 320"/>
            <p:cNvSpPr>
              <a:spLocks/>
            </p:cNvSpPr>
            <p:nvPr/>
          </p:nvSpPr>
          <p:spPr bwMode="auto">
            <a:xfrm>
              <a:off x="4126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0" name="Freeform 321"/>
            <p:cNvSpPr>
              <a:spLocks/>
            </p:cNvSpPr>
            <p:nvPr/>
          </p:nvSpPr>
          <p:spPr bwMode="auto">
            <a:xfrm>
              <a:off x="4141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1" name="Freeform 322"/>
            <p:cNvSpPr>
              <a:spLocks/>
            </p:cNvSpPr>
            <p:nvPr/>
          </p:nvSpPr>
          <p:spPr bwMode="auto">
            <a:xfrm>
              <a:off x="4156" y="1497"/>
              <a:ext cx="8" cy="7"/>
            </a:xfrm>
            <a:custGeom>
              <a:avLst/>
              <a:gdLst>
                <a:gd name="T0" fmla="*/ 6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6 w 8"/>
                <a:gd name="T11" fmla="*/ 7 h 7"/>
                <a:gd name="T12" fmla="*/ 6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6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2" name="Freeform 323"/>
            <p:cNvSpPr>
              <a:spLocks/>
            </p:cNvSpPr>
            <p:nvPr/>
          </p:nvSpPr>
          <p:spPr bwMode="auto">
            <a:xfrm>
              <a:off x="4172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3" name="Freeform 324"/>
            <p:cNvSpPr>
              <a:spLocks/>
            </p:cNvSpPr>
            <p:nvPr/>
          </p:nvSpPr>
          <p:spPr bwMode="auto">
            <a:xfrm>
              <a:off x="4187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4" name="Freeform 325"/>
            <p:cNvSpPr>
              <a:spLocks/>
            </p:cNvSpPr>
            <p:nvPr/>
          </p:nvSpPr>
          <p:spPr bwMode="auto">
            <a:xfrm>
              <a:off x="4202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5" name="Freeform 326"/>
            <p:cNvSpPr>
              <a:spLocks/>
            </p:cNvSpPr>
            <p:nvPr/>
          </p:nvSpPr>
          <p:spPr bwMode="auto">
            <a:xfrm>
              <a:off x="4217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6" name="Freeform 327"/>
            <p:cNvSpPr>
              <a:spLocks/>
            </p:cNvSpPr>
            <p:nvPr/>
          </p:nvSpPr>
          <p:spPr bwMode="auto">
            <a:xfrm>
              <a:off x="4232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3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3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7" name="Freeform 328"/>
            <p:cNvSpPr>
              <a:spLocks/>
            </p:cNvSpPr>
            <p:nvPr/>
          </p:nvSpPr>
          <p:spPr bwMode="auto">
            <a:xfrm>
              <a:off x="4248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8" name="Freeform 329"/>
            <p:cNvSpPr>
              <a:spLocks/>
            </p:cNvSpPr>
            <p:nvPr/>
          </p:nvSpPr>
          <p:spPr bwMode="auto">
            <a:xfrm>
              <a:off x="4263" y="1497"/>
              <a:ext cx="7" cy="7"/>
            </a:xfrm>
            <a:custGeom>
              <a:avLst/>
              <a:gdLst>
                <a:gd name="T0" fmla="*/ 5 w 7"/>
                <a:gd name="T1" fmla="*/ 0 h 7"/>
                <a:gd name="T2" fmla="*/ 2 w 7"/>
                <a:gd name="T3" fmla="*/ 0 h 7"/>
                <a:gd name="T4" fmla="*/ 0 w 7"/>
                <a:gd name="T5" fmla="*/ 2 h 7"/>
                <a:gd name="T6" fmla="*/ 0 w 7"/>
                <a:gd name="T7" fmla="*/ 5 h 7"/>
                <a:gd name="T8" fmla="*/ 2 w 7"/>
                <a:gd name="T9" fmla="*/ 7 h 7"/>
                <a:gd name="T10" fmla="*/ 5 w 7"/>
                <a:gd name="T11" fmla="*/ 7 h 7"/>
                <a:gd name="T12" fmla="*/ 5 w 7"/>
                <a:gd name="T13" fmla="*/ 5 h 7"/>
                <a:gd name="T14" fmla="*/ 7 w 7"/>
                <a:gd name="T15" fmla="*/ 2 h 7"/>
                <a:gd name="T16" fmla="*/ 7 w 7"/>
                <a:gd name="T17" fmla="*/ 2 h 7"/>
                <a:gd name="T18" fmla="*/ 7 w 7"/>
                <a:gd name="T19" fmla="*/ 0 h 7"/>
                <a:gd name="T20" fmla="*/ 5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59" name="Freeform 330"/>
            <p:cNvSpPr>
              <a:spLocks/>
            </p:cNvSpPr>
            <p:nvPr/>
          </p:nvSpPr>
          <p:spPr bwMode="auto">
            <a:xfrm>
              <a:off x="4278" y="1497"/>
              <a:ext cx="8" cy="7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2 w 8"/>
                <a:gd name="T9" fmla="*/ 7 h 7"/>
                <a:gd name="T10" fmla="*/ 5 w 8"/>
                <a:gd name="T11" fmla="*/ 7 h 7"/>
                <a:gd name="T12" fmla="*/ 5 w 8"/>
                <a:gd name="T13" fmla="*/ 5 h 7"/>
                <a:gd name="T14" fmla="*/ 8 w 8"/>
                <a:gd name="T15" fmla="*/ 2 h 7"/>
                <a:gd name="T16" fmla="*/ 8 w 8"/>
                <a:gd name="T17" fmla="*/ 2 h 7"/>
                <a:gd name="T18" fmla="*/ 8 w 8"/>
                <a:gd name="T19" fmla="*/ 0 h 7"/>
                <a:gd name="T20" fmla="*/ 5 w 8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7"/>
                <a:gd name="T35" fmla="*/ 8 w 8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60" name="Freeform 331"/>
            <p:cNvSpPr>
              <a:spLocks/>
            </p:cNvSpPr>
            <p:nvPr/>
          </p:nvSpPr>
          <p:spPr bwMode="auto">
            <a:xfrm>
              <a:off x="4268" y="1474"/>
              <a:ext cx="53" cy="53"/>
            </a:xfrm>
            <a:custGeom>
              <a:avLst/>
              <a:gdLst>
                <a:gd name="T0" fmla="*/ 0 w 53"/>
                <a:gd name="T1" fmla="*/ 53 h 53"/>
                <a:gd name="T2" fmla="*/ 53 w 53"/>
                <a:gd name="T3" fmla="*/ 25 h 53"/>
                <a:gd name="T4" fmla="*/ 0 w 53"/>
                <a:gd name="T5" fmla="*/ 0 h 53"/>
                <a:gd name="T6" fmla="*/ 18 w 53"/>
                <a:gd name="T7" fmla="*/ 25 h 53"/>
                <a:gd name="T8" fmla="*/ 0 w 53"/>
                <a:gd name="T9" fmla="*/ 5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3"/>
                <a:gd name="T17" fmla="*/ 53 w 5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3">
                  <a:moveTo>
                    <a:pt x="0" y="53"/>
                  </a:moveTo>
                  <a:lnTo>
                    <a:pt x="53" y="25"/>
                  </a:lnTo>
                  <a:lnTo>
                    <a:pt x="0" y="0"/>
                  </a:lnTo>
                  <a:lnTo>
                    <a:pt x="18" y="2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3" name="Group 368"/>
          <p:cNvGrpSpPr>
            <a:grpSpLocks/>
          </p:cNvGrpSpPr>
          <p:nvPr/>
        </p:nvGrpSpPr>
        <p:grpSpPr bwMode="auto">
          <a:xfrm>
            <a:off x="5995988" y="1862138"/>
            <a:ext cx="863600" cy="84137"/>
            <a:chOff x="3777" y="1173"/>
            <a:chExt cx="544" cy="53"/>
          </a:xfrm>
        </p:grpSpPr>
        <p:sp>
          <p:nvSpPr>
            <p:cNvPr id="40071" name="Freeform 333"/>
            <p:cNvSpPr>
              <a:spLocks/>
            </p:cNvSpPr>
            <p:nvPr/>
          </p:nvSpPr>
          <p:spPr bwMode="auto">
            <a:xfrm>
              <a:off x="3777" y="1195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6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2" name="Freeform 334"/>
            <p:cNvSpPr>
              <a:spLocks/>
            </p:cNvSpPr>
            <p:nvPr/>
          </p:nvSpPr>
          <p:spPr bwMode="auto">
            <a:xfrm>
              <a:off x="3789" y="1195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3" name="Freeform 335"/>
            <p:cNvSpPr>
              <a:spLocks/>
            </p:cNvSpPr>
            <p:nvPr/>
          </p:nvSpPr>
          <p:spPr bwMode="auto">
            <a:xfrm>
              <a:off x="3805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4" name="Freeform 336"/>
            <p:cNvSpPr>
              <a:spLocks/>
            </p:cNvSpPr>
            <p:nvPr/>
          </p:nvSpPr>
          <p:spPr bwMode="auto">
            <a:xfrm>
              <a:off x="3820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5" name="Freeform 337"/>
            <p:cNvSpPr>
              <a:spLocks/>
            </p:cNvSpPr>
            <p:nvPr/>
          </p:nvSpPr>
          <p:spPr bwMode="auto">
            <a:xfrm>
              <a:off x="383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6" name="Freeform 338"/>
            <p:cNvSpPr>
              <a:spLocks/>
            </p:cNvSpPr>
            <p:nvPr/>
          </p:nvSpPr>
          <p:spPr bwMode="auto">
            <a:xfrm>
              <a:off x="3850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7" name="Freeform 339"/>
            <p:cNvSpPr>
              <a:spLocks/>
            </p:cNvSpPr>
            <p:nvPr/>
          </p:nvSpPr>
          <p:spPr bwMode="auto">
            <a:xfrm>
              <a:off x="386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8" name="Freeform 340"/>
            <p:cNvSpPr>
              <a:spLocks/>
            </p:cNvSpPr>
            <p:nvPr/>
          </p:nvSpPr>
          <p:spPr bwMode="auto">
            <a:xfrm>
              <a:off x="3881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9" name="Freeform 341"/>
            <p:cNvSpPr>
              <a:spLocks/>
            </p:cNvSpPr>
            <p:nvPr/>
          </p:nvSpPr>
          <p:spPr bwMode="auto">
            <a:xfrm>
              <a:off x="3896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0" name="Freeform 342"/>
            <p:cNvSpPr>
              <a:spLocks/>
            </p:cNvSpPr>
            <p:nvPr/>
          </p:nvSpPr>
          <p:spPr bwMode="auto">
            <a:xfrm>
              <a:off x="3911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1" name="Freeform 343"/>
            <p:cNvSpPr>
              <a:spLocks/>
            </p:cNvSpPr>
            <p:nvPr/>
          </p:nvSpPr>
          <p:spPr bwMode="auto">
            <a:xfrm>
              <a:off x="3926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2" name="Freeform 344"/>
            <p:cNvSpPr>
              <a:spLocks/>
            </p:cNvSpPr>
            <p:nvPr/>
          </p:nvSpPr>
          <p:spPr bwMode="auto">
            <a:xfrm>
              <a:off x="3941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3" name="Freeform 345"/>
            <p:cNvSpPr>
              <a:spLocks/>
            </p:cNvSpPr>
            <p:nvPr/>
          </p:nvSpPr>
          <p:spPr bwMode="auto">
            <a:xfrm>
              <a:off x="3957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4" name="Freeform 346"/>
            <p:cNvSpPr>
              <a:spLocks/>
            </p:cNvSpPr>
            <p:nvPr/>
          </p:nvSpPr>
          <p:spPr bwMode="auto">
            <a:xfrm>
              <a:off x="3972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5" name="Freeform 347"/>
            <p:cNvSpPr>
              <a:spLocks/>
            </p:cNvSpPr>
            <p:nvPr/>
          </p:nvSpPr>
          <p:spPr bwMode="auto">
            <a:xfrm>
              <a:off x="3987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6" name="Freeform 348"/>
            <p:cNvSpPr>
              <a:spLocks/>
            </p:cNvSpPr>
            <p:nvPr/>
          </p:nvSpPr>
          <p:spPr bwMode="auto">
            <a:xfrm>
              <a:off x="4002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7" name="Freeform 349"/>
            <p:cNvSpPr>
              <a:spLocks/>
            </p:cNvSpPr>
            <p:nvPr/>
          </p:nvSpPr>
          <p:spPr bwMode="auto">
            <a:xfrm>
              <a:off x="4017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8" name="Freeform 350"/>
            <p:cNvSpPr>
              <a:spLocks/>
            </p:cNvSpPr>
            <p:nvPr/>
          </p:nvSpPr>
          <p:spPr bwMode="auto">
            <a:xfrm>
              <a:off x="4032" y="1195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89" name="Freeform 351"/>
            <p:cNvSpPr>
              <a:spLocks/>
            </p:cNvSpPr>
            <p:nvPr/>
          </p:nvSpPr>
          <p:spPr bwMode="auto">
            <a:xfrm>
              <a:off x="4048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0" name="Freeform 352"/>
            <p:cNvSpPr>
              <a:spLocks/>
            </p:cNvSpPr>
            <p:nvPr/>
          </p:nvSpPr>
          <p:spPr bwMode="auto">
            <a:xfrm>
              <a:off x="4063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1" name="Freeform 353"/>
            <p:cNvSpPr>
              <a:spLocks/>
            </p:cNvSpPr>
            <p:nvPr/>
          </p:nvSpPr>
          <p:spPr bwMode="auto">
            <a:xfrm>
              <a:off x="4078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2" name="Freeform 354"/>
            <p:cNvSpPr>
              <a:spLocks/>
            </p:cNvSpPr>
            <p:nvPr/>
          </p:nvSpPr>
          <p:spPr bwMode="auto">
            <a:xfrm>
              <a:off x="4093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3" name="Freeform 355"/>
            <p:cNvSpPr>
              <a:spLocks/>
            </p:cNvSpPr>
            <p:nvPr/>
          </p:nvSpPr>
          <p:spPr bwMode="auto">
            <a:xfrm>
              <a:off x="4108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4" name="Freeform 356"/>
            <p:cNvSpPr>
              <a:spLocks/>
            </p:cNvSpPr>
            <p:nvPr/>
          </p:nvSpPr>
          <p:spPr bwMode="auto">
            <a:xfrm>
              <a:off x="4124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5" name="Freeform 357"/>
            <p:cNvSpPr>
              <a:spLocks/>
            </p:cNvSpPr>
            <p:nvPr/>
          </p:nvSpPr>
          <p:spPr bwMode="auto">
            <a:xfrm>
              <a:off x="4139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6" name="Freeform 358"/>
            <p:cNvSpPr>
              <a:spLocks/>
            </p:cNvSpPr>
            <p:nvPr/>
          </p:nvSpPr>
          <p:spPr bwMode="auto">
            <a:xfrm>
              <a:off x="4154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7" name="Freeform 359"/>
            <p:cNvSpPr>
              <a:spLocks/>
            </p:cNvSpPr>
            <p:nvPr/>
          </p:nvSpPr>
          <p:spPr bwMode="auto">
            <a:xfrm>
              <a:off x="4169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8" name="Freeform 360"/>
            <p:cNvSpPr>
              <a:spLocks/>
            </p:cNvSpPr>
            <p:nvPr/>
          </p:nvSpPr>
          <p:spPr bwMode="auto">
            <a:xfrm>
              <a:off x="4184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99" name="Freeform 361"/>
            <p:cNvSpPr>
              <a:spLocks/>
            </p:cNvSpPr>
            <p:nvPr/>
          </p:nvSpPr>
          <p:spPr bwMode="auto">
            <a:xfrm>
              <a:off x="4199" y="1195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0" name="Freeform 362"/>
            <p:cNvSpPr>
              <a:spLocks/>
            </p:cNvSpPr>
            <p:nvPr/>
          </p:nvSpPr>
          <p:spPr bwMode="auto">
            <a:xfrm>
              <a:off x="4215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1" name="Freeform 363"/>
            <p:cNvSpPr>
              <a:spLocks/>
            </p:cNvSpPr>
            <p:nvPr/>
          </p:nvSpPr>
          <p:spPr bwMode="auto">
            <a:xfrm>
              <a:off x="4230" y="1195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6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6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2" name="Freeform 364"/>
            <p:cNvSpPr>
              <a:spLocks/>
            </p:cNvSpPr>
            <p:nvPr/>
          </p:nvSpPr>
          <p:spPr bwMode="auto">
            <a:xfrm>
              <a:off x="424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3" name="Freeform 365"/>
            <p:cNvSpPr>
              <a:spLocks/>
            </p:cNvSpPr>
            <p:nvPr/>
          </p:nvSpPr>
          <p:spPr bwMode="auto">
            <a:xfrm>
              <a:off x="4260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4" name="Freeform 366"/>
            <p:cNvSpPr>
              <a:spLocks/>
            </p:cNvSpPr>
            <p:nvPr/>
          </p:nvSpPr>
          <p:spPr bwMode="auto">
            <a:xfrm>
              <a:off x="4275" y="1195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6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6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05" name="Freeform 367"/>
            <p:cNvSpPr>
              <a:spLocks/>
            </p:cNvSpPr>
            <p:nvPr/>
          </p:nvSpPr>
          <p:spPr bwMode="auto">
            <a:xfrm>
              <a:off x="4268" y="1173"/>
              <a:ext cx="53" cy="53"/>
            </a:xfrm>
            <a:custGeom>
              <a:avLst/>
              <a:gdLst>
                <a:gd name="T0" fmla="*/ 0 w 53"/>
                <a:gd name="T1" fmla="*/ 53 h 53"/>
                <a:gd name="T2" fmla="*/ 53 w 53"/>
                <a:gd name="T3" fmla="*/ 25 h 53"/>
                <a:gd name="T4" fmla="*/ 0 w 53"/>
                <a:gd name="T5" fmla="*/ 0 h 53"/>
                <a:gd name="T6" fmla="*/ 18 w 53"/>
                <a:gd name="T7" fmla="*/ 25 h 53"/>
                <a:gd name="T8" fmla="*/ 0 w 53"/>
                <a:gd name="T9" fmla="*/ 5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3"/>
                <a:gd name="T17" fmla="*/ 53 w 5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3">
                  <a:moveTo>
                    <a:pt x="0" y="53"/>
                  </a:moveTo>
                  <a:lnTo>
                    <a:pt x="53" y="25"/>
                  </a:lnTo>
                  <a:lnTo>
                    <a:pt x="0" y="0"/>
                  </a:lnTo>
                  <a:lnTo>
                    <a:pt x="18" y="2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4" name="Group 386"/>
          <p:cNvGrpSpPr>
            <a:grpSpLocks/>
          </p:cNvGrpSpPr>
          <p:nvPr/>
        </p:nvGrpSpPr>
        <p:grpSpPr bwMode="auto">
          <a:xfrm>
            <a:off x="6426200" y="1435100"/>
            <a:ext cx="433388" cy="84138"/>
            <a:chOff x="4048" y="904"/>
            <a:chExt cx="273" cy="53"/>
          </a:xfrm>
        </p:grpSpPr>
        <p:sp>
          <p:nvSpPr>
            <p:cNvPr id="40054" name="Freeform 369"/>
            <p:cNvSpPr>
              <a:spLocks/>
            </p:cNvSpPr>
            <p:nvPr/>
          </p:nvSpPr>
          <p:spPr bwMode="auto">
            <a:xfrm>
              <a:off x="4048" y="927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5" name="Freeform 370"/>
            <p:cNvSpPr>
              <a:spLocks/>
            </p:cNvSpPr>
            <p:nvPr/>
          </p:nvSpPr>
          <p:spPr bwMode="auto">
            <a:xfrm>
              <a:off x="4060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6" name="Freeform 371"/>
            <p:cNvSpPr>
              <a:spLocks/>
            </p:cNvSpPr>
            <p:nvPr/>
          </p:nvSpPr>
          <p:spPr bwMode="auto">
            <a:xfrm>
              <a:off x="4075" y="927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7" name="Freeform 372"/>
            <p:cNvSpPr>
              <a:spLocks/>
            </p:cNvSpPr>
            <p:nvPr/>
          </p:nvSpPr>
          <p:spPr bwMode="auto">
            <a:xfrm>
              <a:off x="4091" y="927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8" name="Freeform 373"/>
            <p:cNvSpPr>
              <a:spLocks/>
            </p:cNvSpPr>
            <p:nvPr/>
          </p:nvSpPr>
          <p:spPr bwMode="auto">
            <a:xfrm>
              <a:off x="4106" y="927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9" name="Freeform 374"/>
            <p:cNvSpPr>
              <a:spLocks/>
            </p:cNvSpPr>
            <p:nvPr/>
          </p:nvSpPr>
          <p:spPr bwMode="auto">
            <a:xfrm>
              <a:off x="4121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0" name="Freeform 375"/>
            <p:cNvSpPr>
              <a:spLocks/>
            </p:cNvSpPr>
            <p:nvPr/>
          </p:nvSpPr>
          <p:spPr bwMode="auto">
            <a:xfrm>
              <a:off x="4136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1" name="Freeform 376"/>
            <p:cNvSpPr>
              <a:spLocks/>
            </p:cNvSpPr>
            <p:nvPr/>
          </p:nvSpPr>
          <p:spPr bwMode="auto">
            <a:xfrm>
              <a:off x="4151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2" name="Freeform 377"/>
            <p:cNvSpPr>
              <a:spLocks/>
            </p:cNvSpPr>
            <p:nvPr/>
          </p:nvSpPr>
          <p:spPr bwMode="auto">
            <a:xfrm>
              <a:off x="4167" y="927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3" name="Freeform 378"/>
            <p:cNvSpPr>
              <a:spLocks/>
            </p:cNvSpPr>
            <p:nvPr/>
          </p:nvSpPr>
          <p:spPr bwMode="auto">
            <a:xfrm>
              <a:off x="4182" y="927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4" name="Freeform 379"/>
            <p:cNvSpPr>
              <a:spLocks/>
            </p:cNvSpPr>
            <p:nvPr/>
          </p:nvSpPr>
          <p:spPr bwMode="auto">
            <a:xfrm>
              <a:off x="4197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2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2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5" name="Freeform 380"/>
            <p:cNvSpPr>
              <a:spLocks/>
            </p:cNvSpPr>
            <p:nvPr/>
          </p:nvSpPr>
          <p:spPr bwMode="auto">
            <a:xfrm>
              <a:off x="4212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6" name="Freeform 381"/>
            <p:cNvSpPr>
              <a:spLocks/>
            </p:cNvSpPr>
            <p:nvPr/>
          </p:nvSpPr>
          <p:spPr bwMode="auto">
            <a:xfrm>
              <a:off x="4227" y="927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7" name="Freeform 382"/>
            <p:cNvSpPr>
              <a:spLocks/>
            </p:cNvSpPr>
            <p:nvPr/>
          </p:nvSpPr>
          <p:spPr bwMode="auto">
            <a:xfrm>
              <a:off x="4242" y="927"/>
              <a:ext cx="8" cy="8"/>
            </a:xfrm>
            <a:custGeom>
              <a:avLst/>
              <a:gdLst>
                <a:gd name="T0" fmla="*/ 6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6 w 8"/>
                <a:gd name="T11" fmla="*/ 8 h 8"/>
                <a:gd name="T12" fmla="*/ 6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6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6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8" name="Freeform 383"/>
            <p:cNvSpPr>
              <a:spLocks/>
            </p:cNvSpPr>
            <p:nvPr/>
          </p:nvSpPr>
          <p:spPr bwMode="auto">
            <a:xfrm>
              <a:off x="4258" y="927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9" name="Freeform 384"/>
            <p:cNvSpPr>
              <a:spLocks/>
            </p:cNvSpPr>
            <p:nvPr/>
          </p:nvSpPr>
          <p:spPr bwMode="auto">
            <a:xfrm>
              <a:off x="4273" y="927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0" name="Freeform 385"/>
            <p:cNvSpPr>
              <a:spLocks/>
            </p:cNvSpPr>
            <p:nvPr/>
          </p:nvSpPr>
          <p:spPr bwMode="auto">
            <a:xfrm>
              <a:off x="4268" y="904"/>
              <a:ext cx="53" cy="53"/>
            </a:xfrm>
            <a:custGeom>
              <a:avLst/>
              <a:gdLst>
                <a:gd name="T0" fmla="*/ 0 w 53"/>
                <a:gd name="T1" fmla="*/ 53 h 53"/>
                <a:gd name="T2" fmla="*/ 53 w 53"/>
                <a:gd name="T3" fmla="*/ 26 h 53"/>
                <a:gd name="T4" fmla="*/ 0 w 53"/>
                <a:gd name="T5" fmla="*/ 0 h 53"/>
                <a:gd name="T6" fmla="*/ 18 w 53"/>
                <a:gd name="T7" fmla="*/ 26 h 53"/>
                <a:gd name="T8" fmla="*/ 0 w 53"/>
                <a:gd name="T9" fmla="*/ 5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3"/>
                <a:gd name="T17" fmla="*/ 53 w 5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3">
                  <a:moveTo>
                    <a:pt x="0" y="53"/>
                  </a:moveTo>
                  <a:lnTo>
                    <a:pt x="53" y="26"/>
                  </a:lnTo>
                  <a:lnTo>
                    <a:pt x="0" y="0"/>
                  </a:lnTo>
                  <a:lnTo>
                    <a:pt x="18" y="2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967" name="Rectangle 388"/>
          <p:cNvSpPr>
            <a:spLocks noChangeArrowheads="1"/>
          </p:cNvSpPr>
          <p:nvPr/>
        </p:nvSpPr>
        <p:spPr bwMode="auto">
          <a:xfrm rot="-5400000">
            <a:off x="787400" y="1854200"/>
            <a:ext cx="1260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Referenzsignal</a:t>
            </a:r>
            <a:endParaRPr lang="de-DE" sz="1400"/>
          </a:p>
        </p:txBody>
      </p:sp>
      <p:sp>
        <p:nvSpPr>
          <p:cNvPr id="39968" name="Rectangle 390"/>
          <p:cNvSpPr>
            <a:spLocks noChangeArrowheads="1"/>
          </p:cNvSpPr>
          <p:nvPr/>
        </p:nvSpPr>
        <p:spPr bwMode="auto">
          <a:xfrm rot="-5400000">
            <a:off x="937419" y="4214019"/>
            <a:ext cx="11128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Sensorsignal</a:t>
            </a:r>
            <a:endParaRPr lang="de-DE" sz="1400"/>
          </a:p>
        </p:txBody>
      </p:sp>
      <p:sp>
        <p:nvSpPr>
          <p:cNvPr id="39969" name="Rectangle 391"/>
          <p:cNvSpPr>
            <a:spLocks noChangeArrowheads="1"/>
          </p:cNvSpPr>
          <p:nvPr/>
        </p:nvSpPr>
        <p:spPr bwMode="auto">
          <a:xfrm>
            <a:off x="4665663" y="3289300"/>
            <a:ext cx="33813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0" name="Rectangle 392"/>
          <p:cNvSpPr>
            <a:spLocks noChangeArrowheads="1"/>
          </p:cNvSpPr>
          <p:nvPr/>
        </p:nvSpPr>
        <p:spPr bwMode="auto">
          <a:xfrm rot="-5400000">
            <a:off x="4451351" y="4268787"/>
            <a:ext cx="6985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Eingang</a:t>
            </a:r>
            <a:endParaRPr lang="de-DE" sz="1400"/>
          </a:p>
        </p:txBody>
      </p:sp>
      <p:sp>
        <p:nvSpPr>
          <p:cNvPr id="39971" name="Rectangle 393"/>
          <p:cNvSpPr>
            <a:spLocks noChangeArrowheads="1"/>
          </p:cNvSpPr>
          <p:nvPr/>
        </p:nvSpPr>
        <p:spPr bwMode="auto">
          <a:xfrm>
            <a:off x="4665663" y="900113"/>
            <a:ext cx="338137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2" name="Rectangle 394"/>
          <p:cNvSpPr>
            <a:spLocks noChangeArrowheads="1"/>
          </p:cNvSpPr>
          <p:nvPr/>
        </p:nvSpPr>
        <p:spPr bwMode="auto">
          <a:xfrm rot="-5400000">
            <a:off x="4021932" y="1781969"/>
            <a:ext cx="1557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Kalibriertes Signal</a:t>
            </a:r>
            <a:endParaRPr lang="de-DE" sz="1400"/>
          </a:p>
        </p:txBody>
      </p:sp>
      <p:sp>
        <p:nvSpPr>
          <p:cNvPr id="39973" name="Rectangle 395"/>
          <p:cNvSpPr>
            <a:spLocks noChangeArrowheads="1"/>
          </p:cNvSpPr>
          <p:nvPr/>
        </p:nvSpPr>
        <p:spPr bwMode="auto">
          <a:xfrm>
            <a:off x="3140075" y="2954338"/>
            <a:ext cx="13414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4" name="Rectangle 396"/>
          <p:cNvSpPr>
            <a:spLocks noChangeArrowheads="1"/>
          </p:cNvSpPr>
          <p:nvPr/>
        </p:nvSpPr>
        <p:spPr bwMode="auto">
          <a:xfrm>
            <a:off x="3159125" y="2971800"/>
            <a:ext cx="11715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Physikalische</a:t>
            </a:r>
            <a:endParaRPr lang="de-DE" sz="1400"/>
          </a:p>
        </p:txBody>
      </p:sp>
      <p:sp>
        <p:nvSpPr>
          <p:cNvPr id="39975" name="Rectangle 397"/>
          <p:cNvSpPr>
            <a:spLocks noChangeArrowheads="1"/>
          </p:cNvSpPr>
          <p:nvPr/>
        </p:nvSpPr>
        <p:spPr bwMode="auto">
          <a:xfrm>
            <a:off x="3159125" y="3124200"/>
            <a:ext cx="5715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 Größe</a:t>
            </a:r>
            <a:endParaRPr lang="de-DE" sz="1400"/>
          </a:p>
        </p:txBody>
      </p:sp>
      <p:sp>
        <p:nvSpPr>
          <p:cNvPr id="39976" name="Rectangle 398"/>
          <p:cNvSpPr>
            <a:spLocks noChangeArrowheads="1"/>
          </p:cNvSpPr>
          <p:nvPr/>
        </p:nvSpPr>
        <p:spPr bwMode="auto">
          <a:xfrm>
            <a:off x="3140075" y="5435600"/>
            <a:ext cx="13414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7" name="Rectangle 399"/>
          <p:cNvSpPr>
            <a:spLocks noChangeArrowheads="1"/>
          </p:cNvSpPr>
          <p:nvPr/>
        </p:nvSpPr>
        <p:spPr bwMode="auto">
          <a:xfrm>
            <a:off x="3159125" y="5451475"/>
            <a:ext cx="11715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Physikalische</a:t>
            </a:r>
            <a:endParaRPr lang="de-DE" sz="1400"/>
          </a:p>
        </p:txBody>
      </p:sp>
      <p:sp>
        <p:nvSpPr>
          <p:cNvPr id="39978" name="Rectangle 400"/>
          <p:cNvSpPr>
            <a:spLocks noChangeArrowheads="1"/>
          </p:cNvSpPr>
          <p:nvPr/>
        </p:nvSpPr>
        <p:spPr bwMode="auto">
          <a:xfrm>
            <a:off x="3159125" y="5603875"/>
            <a:ext cx="5715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 Größe</a:t>
            </a:r>
            <a:endParaRPr lang="de-DE" sz="1400"/>
          </a:p>
        </p:txBody>
      </p:sp>
      <p:sp>
        <p:nvSpPr>
          <p:cNvPr id="39979" name="Rectangle 401"/>
          <p:cNvSpPr>
            <a:spLocks noChangeArrowheads="1"/>
          </p:cNvSpPr>
          <p:nvPr/>
        </p:nvSpPr>
        <p:spPr bwMode="auto">
          <a:xfrm>
            <a:off x="6381750" y="5483225"/>
            <a:ext cx="13414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0" name="Rectangle 402"/>
          <p:cNvSpPr>
            <a:spLocks noChangeArrowheads="1"/>
          </p:cNvSpPr>
          <p:nvPr/>
        </p:nvSpPr>
        <p:spPr bwMode="auto">
          <a:xfrm>
            <a:off x="6405563" y="5499100"/>
            <a:ext cx="1006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Korrigiertes</a:t>
            </a:r>
            <a:endParaRPr lang="de-DE" sz="1400"/>
          </a:p>
        </p:txBody>
      </p:sp>
      <p:sp>
        <p:nvSpPr>
          <p:cNvPr id="39981" name="Rectangle 403"/>
          <p:cNvSpPr>
            <a:spLocks noChangeArrowheads="1"/>
          </p:cNvSpPr>
          <p:nvPr/>
        </p:nvSpPr>
        <p:spPr bwMode="auto">
          <a:xfrm>
            <a:off x="6405563" y="5653088"/>
            <a:ext cx="5318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Signal</a:t>
            </a:r>
            <a:endParaRPr lang="de-DE" sz="1400"/>
          </a:p>
        </p:txBody>
      </p:sp>
      <p:sp>
        <p:nvSpPr>
          <p:cNvPr id="39982" name="Rectangle 404"/>
          <p:cNvSpPr>
            <a:spLocks noChangeArrowheads="1"/>
          </p:cNvSpPr>
          <p:nvPr/>
        </p:nvSpPr>
        <p:spPr bwMode="auto">
          <a:xfrm>
            <a:off x="6478588" y="3003550"/>
            <a:ext cx="134143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3" name="Rectangle 405"/>
          <p:cNvSpPr>
            <a:spLocks noChangeArrowheads="1"/>
          </p:cNvSpPr>
          <p:nvPr/>
        </p:nvSpPr>
        <p:spPr bwMode="auto">
          <a:xfrm>
            <a:off x="6502400" y="3014663"/>
            <a:ext cx="1476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Berechnete phys.</a:t>
            </a:r>
            <a:endParaRPr lang="de-DE" sz="1400"/>
          </a:p>
        </p:txBody>
      </p:sp>
      <p:sp>
        <p:nvSpPr>
          <p:cNvPr id="39984" name="Rectangle 406"/>
          <p:cNvSpPr>
            <a:spLocks noChangeArrowheads="1"/>
          </p:cNvSpPr>
          <p:nvPr/>
        </p:nvSpPr>
        <p:spPr bwMode="auto">
          <a:xfrm>
            <a:off x="6502400" y="3168650"/>
            <a:ext cx="5222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Größe</a:t>
            </a:r>
            <a:endParaRPr lang="de-DE" sz="1400"/>
          </a:p>
        </p:txBody>
      </p:sp>
      <p:sp>
        <p:nvSpPr>
          <p:cNvPr id="39985" name="Rectangle 407"/>
          <p:cNvSpPr>
            <a:spLocks noChangeArrowheads="1"/>
          </p:cNvSpPr>
          <p:nvPr/>
        </p:nvSpPr>
        <p:spPr bwMode="auto">
          <a:xfrm>
            <a:off x="3311525" y="1295400"/>
            <a:ext cx="13430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6" name="Rectangle 408"/>
          <p:cNvSpPr>
            <a:spLocks noChangeArrowheads="1"/>
          </p:cNvSpPr>
          <p:nvPr/>
        </p:nvSpPr>
        <p:spPr bwMode="auto">
          <a:xfrm>
            <a:off x="3336925" y="1311275"/>
            <a:ext cx="796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Bekannte</a:t>
            </a:r>
            <a:endParaRPr lang="de-DE" sz="1400"/>
          </a:p>
        </p:txBody>
      </p:sp>
      <p:sp>
        <p:nvSpPr>
          <p:cNvPr id="39987" name="Rectangle 409"/>
          <p:cNvSpPr>
            <a:spLocks noChangeArrowheads="1"/>
          </p:cNvSpPr>
          <p:nvPr/>
        </p:nvSpPr>
        <p:spPr bwMode="auto">
          <a:xfrm>
            <a:off x="3336925" y="1463675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Meßkurve</a:t>
            </a:r>
            <a:endParaRPr lang="de-DE" sz="1400"/>
          </a:p>
        </p:txBody>
      </p:sp>
      <p:sp>
        <p:nvSpPr>
          <p:cNvPr id="39988" name="Rectangle 410"/>
          <p:cNvSpPr>
            <a:spLocks noChangeArrowheads="1"/>
          </p:cNvSpPr>
          <p:nvPr/>
        </p:nvSpPr>
        <p:spPr bwMode="auto">
          <a:xfrm>
            <a:off x="3589338" y="3883025"/>
            <a:ext cx="13414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9" name="Rectangle 411"/>
          <p:cNvSpPr>
            <a:spLocks noChangeArrowheads="1"/>
          </p:cNvSpPr>
          <p:nvPr/>
        </p:nvSpPr>
        <p:spPr bwMode="auto">
          <a:xfrm>
            <a:off x="3613150" y="3898900"/>
            <a:ext cx="660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Sensor-</a:t>
            </a:r>
            <a:endParaRPr lang="de-DE" sz="1400"/>
          </a:p>
        </p:txBody>
      </p:sp>
      <p:sp>
        <p:nvSpPr>
          <p:cNvPr id="39990" name="Rectangle 412"/>
          <p:cNvSpPr>
            <a:spLocks noChangeArrowheads="1"/>
          </p:cNvSpPr>
          <p:nvPr/>
        </p:nvSpPr>
        <p:spPr bwMode="auto">
          <a:xfrm>
            <a:off x="3613150" y="4052888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Meßkurve</a:t>
            </a:r>
            <a:endParaRPr lang="de-DE" sz="1400"/>
          </a:p>
        </p:txBody>
      </p:sp>
      <p:sp>
        <p:nvSpPr>
          <p:cNvPr id="39991" name="Rectangle 413"/>
          <p:cNvSpPr>
            <a:spLocks noChangeArrowheads="1"/>
          </p:cNvSpPr>
          <p:nvPr/>
        </p:nvSpPr>
        <p:spPr bwMode="auto">
          <a:xfrm>
            <a:off x="6867525" y="3959225"/>
            <a:ext cx="13414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2" name="Rectangle 414"/>
          <p:cNvSpPr>
            <a:spLocks noChangeArrowheads="1"/>
          </p:cNvSpPr>
          <p:nvPr/>
        </p:nvSpPr>
        <p:spPr bwMode="auto">
          <a:xfrm>
            <a:off x="6888163" y="3976688"/>
            <a:ext cx="13303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Inverse Sensor-</a:t>
            </a:r>
            <a:endParaRPr lang="de-DE" sz="1400"/>
          </a:p>
        </p:txBody>
      </p:sp>
      <p:sp>
        <p:nvSpPr>
          <p:cNvPr id="39993" name="Rectangle 415"/>
          <p:cNvSpPr>
            <a:spLocks noChangeArrowheads="1"/>
          </p:cNvSpPr>
          <p:nvPr/>
        </p:nvSpPr>
        <p:spPr bwMode="auto">
          <a:xfrm>
            <a:off x="6888163" y="4129088"/>
            <a:ext cx="8270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Meßkurve</a:t>
            </a:r>
            <a:endParaRPr lang="de-DE" sz="1400"/>
          </a:p>
        </p:txBody>
      </p:sp>
      <p:sp>
        <p:nvSpPr>
          <p:cNvPr id="39994" name="Rectangle 416"/>
          <p:cNvSpPr>
            <a:spLocks noChangeArrowheads="1"/>
          </p:cNvSpPr>
          <p:nvPr/>
        </p:nvSpPr>
        <p:spPr bwMode="auto">
          <a:xfrm>
            <a:off x="6967538" y="1206500"/>
            <a:ext cx="13430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5" name="Rectangle 417"/>
          <p:cNvSpPr>
            <a:spLocks noChangeArrowheads="1"/>
          </p:cNvSpPr>
          <p:nvPr/>
        </p:nvSpPr>
        <p:spPr bwMode="auto">
          <a:xfrm>
            <a:off x="6988175" y="1222375"/>
            <a:ext cx="10223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gewünschte</a:t>
            </a:r>
            <a:endParaRPr lang="de-DE" sz="1400"/>
          </a:p>
        </p:txBody>
      </p:sp>
      <p:sp>
        <p:nvSpPr>
          <p:cNvPr id="39996" name="Rectangle 418"/>
          <p:cNvSpPr>
            <a:spLocks noChangeArrowheads="1"/>
          </p:cNvSpPr>
          <p:nvPr/>
        </p:nvSpPr>
        <p:spPr bwMode="auto">
          <a:xfrm>
            <a:off x="6988175" y="1374775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762000">
              <a:lnSpc>
                <a:spcPct val="100000"/>
              </a:lnSpc>
              <a:buClrTx/>
              <a:buFontTx/>
              <a:buNone/>
            </a:pPr>
            <a:r>
              <a:rPr lang="de-DE" sz="1400">
                <a:solidFill>
                  <a:srgbClr val="000000"/>
                </a:solidFill>
              </a:rPr>
              <a:t>Meßkurve</a:t>
            </a:r>
            <a:endParaRPr lang="de-DE" sz="1400"/>
          </a:p>
        </p:txBody>
      </p:sp>
      <p:grpSp>
        <p:nvGrpSpPr>
          <p:cNvPr id="25" name="Group 425"/>
          <p:cNvGrpSpPr>
            <a:grpSpLocks/>
          </p:cNvGrpSpPr>
          <p:nvPr/>
        </p:nvGrpSpPr>
        <p:grpSpPr bwMode="auto">
          <a:xfrm>
            <a:off x="2138363" y="3806825"/>
            <a:ext cx="85725" cy="196850"/>
            <a:chOff x="1347" y="2398"/>
            <a:chExt cx="54" cy="124"/>
          </a:xfrm>
        </p:grpSpPr>
        <p:sp>
          <p:nvSpPr>
            <p:cNvPr id="40048" name="Freeform 419"/>
            <p:cNvSpPr>
              <a:spLocks/>
            </p:cNvSpPr>
            <p:nvPr/>
          </p:nvSpPr>
          <p:spPr bwMode="auto">
            <a:xfrm>
              <a:off x="1373" y="2398"/>
              <a:ext cx="7" cy="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3 h 5"/>
                <a:gd name="T4" fmla="*/ 2 w 7"/>
                <a:gd name="T5" fmla="*/ 0 h 5"/>
                <a:gd name="T6" fmla="*/ 2 w 7"/>
                <a:gd name="T7" fmla="*/ 0 h 5"/>
                <a:gd name="T8" fmla="*/ 0 w 7"/>
                <a:gd name="T9" fmla="*/ 3 h 5"/>
                <a:gd name="T10" fmla="*/ 0 w 7"/>
                <a:gd name="T11" fmla="*/ 3 h 5"/>
                <a:gd name="T12" fmla="*/ 0 w 7"/>
                <a:gd name="T13" fmla="*/ 3 h 5"/>
                <a:gd name="T14" fmla="*/ 2 w 7"/>
                <a:gd name="T15" fmla="*/ 5 h 5"/>
                <a:gd name="T16" fmla="*/ 2 w 7"/>
                <a:gd name="T17" fmla="*/ 5 h 5"/>
                <a:gd name="T18" fmla="*/ 7 w 7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5"/>
                <a:gd name="T32" fmla="*/ 7 w 7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5">
                  <a:moveTo>
                    <a:pt x="7" y="5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9" name="Freeform 420"/>
            <p:cNvSpPr>
              <a:spLocks/>
            </p:cNvSpPr>
            <p:nvPr/>
          </p:nvSpPr>
          <p:spPr bwMode="auto">
            <a:xfrm>
              <a:off x="1373" y="241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0" name="Freeform 421"/>
            <p:cNvSpPr>
              <a:spLocks/>
            </p:cNvSpPr>
            <p:nvPr/>
          </p:nvSpPr>
          <p:spPr bwMode="auto">
            <a:xfrm>
              <a:off x="1373" y="242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1" name="Freeform 422"/>
            <p:cNvSpPr>
              <a:spLocks/>
            </p:cNvSpPr>
            <p:nvPr/>
          </p:nvSpPr>
          <p:spPr bwMode="auto">
            <a:xfrm>
              <a:off x="1373" y="24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2" name="Freeform 423"/>
            <p:cNvSpPr>
              <a:spLocks/>
            </p:cNvSpPr>
            <p:nvPr/>
          </p:nvSpPr>
          <p:spPr bwMode="auto">
            <a:xfrm>
              <a:off x="1373" y="2456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3" name="Freeform 424"/>
            <p:cNvSpPr>
              <a:spLocks/>
            </p:cNvSpPr>
            <p:nvPr/>
          </p:nvSpPr>
          <p:spPr bwMode="auto">
            <a:xfrm>
              <a:off x="1347" y="2441"/>
              <a:ext cx="54" cy="81"/>
            </a:xfrm>
            <a:custGeom>
              <a:avLst/>
              <a:gdLst>
                <a:gd name="T0" fmla="*/ 0 w 54"/>
                <a:gd name="T1" fmla="*/ 0 h 81"/>
                <a:gd name="T2" fmla="*/ 28 w 54"/>
                <a:gd name="T3" fmla="*/ 81 h 81"/>
                <a:gd name="T4" fmla="*/ 54 w 54"/>
                <a:gd name="T5" fmla="*/ 0 h 81"/>
                <a:gd name="T6" fmla="*/ 28 w 54"/>
                <a:gd name="T7" fmla="*/ 26 h 81"/>
                <a:gd name="T8" fmla="*/ 0 w 54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81"/>
                <a:gd name="T17" fmla="*/ 54 w 54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81">
                  <a:moveTo>
                    <a:pt x="0" y="0"/>
                  </a:moveTo>
                  <a:lnTo>
                    <a:pt x="28" y="81"/>
                  </a:lnTo>
                  <a:lnTo>
                    <a:pt x="54" y="0"/>
                  </a:lnTo>
                  <a:lnTo>
                    <a:pt x="28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432"/>
          <p:cNvGrpSpPr>
            <a:grpSpLocks/>
          </p:cNvGrpSpPr>
          <p:nvPr/>
        </p:nvGrpSpPr>
        <p:grpSpPr bwMode="auto">
          <a:xfrm>
            <a:off x="2617788" y="3806825"/>
            <a:ext cx="84137" cy="196850"/>
            <a:chOff x="1649" y="2398"/>
            <a:chExt cx="53" cy="124"/>
          </a:xfrm>
        </p:grpSpPr>
        <p:sp>
          <p:nvSpPr>
            <p:cNvPr id="40042" name="Freeform 426"/>
            <p:cNvSpPr>
              <a:spLocks/>
            </p:cNvSpPr>
            <p:nvPr/>
          </p:nvSpPr>
          <p:spPr bwMode="auto">
            <a:xfrm>
              <a:off x="1674" y="2398"/>
              <a:ext cx="7" cy="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3 h 5"/>
                <a:gd name="T4" fmla="*/ 2 w 7"/>
                <a:gd name="T5" fmla="*/ 0 h 5"/>
                <a:gd name="T6" fmla="*/ 2 w 7"/>
                <a:gd name="T7" fmla="*/ 0 h 5"/>
                <a:gd name="T8" fmla="*/ 0 w 7"/>
                <a:gd name="T9" fmla="*/ 3 h 5"/>
                <a:gd name="T10" fmla="*/ 0 w 7"/>
                <a:gd name="T11" fmla="*/ 3 h 5"/>
                <a:gd name="T12" fmla="*/ 0 w 7"/>
                <a:gd name="T13" fmla="*/ 3 h 5"/>
                <a:gd name="T14" fmla="*/ 2 w 7"/>
                <a:gd name="T15" fmla="*/ 5 h 5"/>
                <a:gd name="T16" fmla="*/ 2 w 7"/>
                <a:gd name="T17" fmla="*/ 5 h 5"/>
                <a:gd name="T18" fmla="*/ 7 w 7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5"/>
                <a:gd name="T32" fmla="*/ 7 w 7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5">
                  <a:moveTo>
                    <a:pt x="7" y="5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3" name="Freeform 427"/>
            <p:cNvSpPr>
              <a:spLocks/>
            </p:cNvSpPr>
            <p:nvPr/>
          </p:nvSpPr>
          <p:spPr bwMode="auto">
            <a:xfrm>
              <a:off x="1674" y="241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4" name="Freeform 428"/>
            <p:cNvSpPr>
              <a:spLocks/>
            </p:cNvSpPr>
            <p:nvPr/>
          </p:nvSpPr>
          <p:spPr bwMode="auto">
            <a:xfrm>
              <a:off x="1674" y="242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5" name="Freeform 429"/>
            <p:cNvSpPr>
              <a:spLocks/>
            </p:cNvSpPr>
            <p:nvPr/>
          </p:nvSpPr>
          <p:spPr bwMode="auto">
            <a:xfrm>
              <a:off x="1674" y="24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6" name="Freeform 430"/>
            <p:cNvSpPr>
              <a:spLocks/>
            </p:cNvSpPr>
            <p:nvPr/>
          </p:nvSpPr>
          <p:spPr bwMode="auto">
            <a:xfrm>
              <a:off x="1674" y="2456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7" name="Freeform 431"/>
            <p:cNvSpPr>
              <a:spLocks/>
            </p:cNvSpPr>
            <p:nvPr/>
          </p:nvSpPr>
          <p:spPr bwMode="auto">
            <a:xfrm>
              <a:off x="1649" y="2441"/>
              <a:ext cx="53" cy="81"/>
            </a:xfrm>
            <a:custGeom>
              <a:avLst/>
              <a:gdLst>
                <a:gd name="T0" fmla="*/ 0 w 53"/>
                <a:gd name="T1" fmla="*/ 0 h 81"/>
                <a:gd name="T2" fmla="*/ 27 w 53"/>
                <a:gd name="T3" fmla="*/ 81 h 81"/>
                <a:gd name="T4" fmla="*/ 53 w 53"/>
                <a:gd name="T5" fmla="*/ 0 h 81"/>
                <a:gd name="T6" fmla="*/ 27 w 53"/>
                <a:gd name="T7" fmla="*/ 26 h 81"/>
                <a:gd name="T8" fmla="*/ 0 w 5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1"/>
                <a:gd name="T17" fmla="*/ 53 w 5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1">
                  <a:moveTo>
                    <a:pt x="0" y="0"/>
                  </a:moveTo>
                  <a:lnTo>
                    <a:pt x="27" y="81"/>
                  </a:lnTo>
                  <a:lnTo>
                    <a:pt x="53" y="0"/>
                  </a:lnTo>
                  <a:lnTo>
                    <a:pt x="27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" name="Group 439"/>
          <p:cNvGrpSpPr>
            <a:grpSpLocks/>
          </p:cNvGrpSpPr>
          <p:nvPr/>
        </p:nvGrpSpPr>
        <p:grpSpPr bwMode="auto">
          <a:xfrm>
            <a:off x="3046413" y="3806825"/>
            <a:ext cx="84137" cy="196850"/>
            <a:chOff x="1919" y="2398"/>
            <a:chExt cx="53" cy="124"/>
          </a:xfrm>
        </p:grpSpPr>
        <p:sp>
          <p:nvSpPr>
            <p:cNvPr id="40036" name="Freeform 433"/>
            <p:cNvSpPr>
              <a:spLocks/>
            </p:cNvSpPr>
            <p:nvPr/>
          </p:nvSpPr>
          <p:spPr bwMode="auto">
            <a:xfrm>
              <a:off x="1945" y="2398"/>
              <a:ext cx="7" cy="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3 h 5"/>
                <a:gd name="T4" fmla="*/ 2 w 7"/>
                <a:gd name="T5" fmla="*/ 0 h 5"/>
                <a:gd name="T6" fmla="*/ 2 w 7"/>
                <a:gd name="T7" fmla="*/ 0 h 5"/>
                <a:gd name="T8" fmla="*/ 0 w 7"/>
                <a:gd name="T9" fmla="*/ 3 h 5"/>
                <a:gd name="T10" fmla="*/ 0 w 7"/>
                <a:gd name="T11" fmla="*/ 3 h 5"/>
                <a:gd name="T12" fmla="*/ 0 w 7"/>
                <a:gd name="T13" fmla="*/ 3 h 5"/>
                <a:gd name="T14" fmla="*/ 2 w 7"/>
                <a:gd name="T15" fmla="*/ 5 h 5"/>
                <a:gd name="T16" fmla="*/ 2 w 7"/>
                <a:gd name="T17" fmla="*/ 5 h 5"/>
                <a:gd name="T18" fmla="*/ 7 w 7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5"/>
                <a:gd name="T32" fmla="*/ 7 w 7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5">
                  <a:moveTo>
                    <a:pt x="7" y="5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7" name="Freeform 434"/>
            <p:cNvSpPr>
              <a:spLocks/>
            </p:cNvSpPr>
            <p:nvPr/>
          </p:nvSpPr>
          <p:spPr bwMode="auto">
            <a:xfrm>
              <a:off x="1945" y="241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2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2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8" name="Freeform 435"/>
            <p:cNvSpPr>
              <a:spLocks/>
            </p:cNvSpPr>
            <p:nvPr/>
          </p:nvSpPr>
          <p:spPr bwMode="auto">
            <a:xfrm>
              <a:off x="1945" y="2426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9" name="Freeform 436"/>
            <p:cNvSpPr>
              <a:spLocks/>
            </p:cNvSpPr>
            <p:nvPr/>
          </p:nvSpPr>
          <p:spPr bwMode="auto">
            <a:xfrm>
              <a:off x="1945" y="2441"/>
              <a:ext cx="7" cy="8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5 h 8"/>
                <a:gd name="T12" fmla="*/ 0 w 7"/>
                <a:gd name="T13" fmla="*/ 5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5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5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0" name="Freeform 437"/>
            <p:cNvSpPr>
              <a:spLocks/>
            </p:cNvSpPr>
            <p:nvPr/>
          </p:nvSpPr>
          <p:spPr bwMode="auto">
            <a:xfrm>
              <a:off x="1945" y="2456"/>
              <a:ext cx="7" cy="8"/>
            </a:xfrm>
            <a:custGeom>
              <a:avLst/>
              <a:gdLst>
                <a:gd name="T0" fmla="*/ 7 w 7"/>
                <a:gd name="T1" fmla="*/ 6 h 8"/>
                <a:gd name="T2" fmla="*/ 7 w 7"/>
                <a:gd name="T3" fmla="*/ 3 h 8"/>
                <a:gd name="T4" fmla="*/ 5 w 7"/>
                <a:gd name="T5" fmla="*/ 0 h 8"/>
                <a:gd name="T6" fmla="*/ 2 w 7"/>
                <a:gd name="T7" fmla="*/ 0 h 8"/>
                <a:gd name="T8" fmla="*/ 0 w 7"/>
                <a:gd name="T9" fmla="*/ 3 h 8"/>
                <a:gd name="T10" fmla="*/ 0 w 7"/>
                <a:gd name="T11" fmla="*/ 6 h 8"/>
                <a:gd name="T12" fmla="*/ 0 w 7"/>
                <a:gd name="T13" fmla="*/ 6 h 8"/>
                <a:gd name="T14" fmla="*/ 2 w 7"/>
                <a:gd name="T15" fmla="*/ 8 h 8"/>
                <a:gd name="T16" fmla="*/ 2 w 7"/>
                <a:gd name="T17" fmla="*/ 8 h 8"/>
                <a:gd name="T18" fmla="*/ 7 w 7"/>
                <a:gd name="T19" fmla="*/ 8 h 8"/>
                <a:gd name="T20" fmla="*/ 7 w 7"/>
                <a:gd name="T21" fmla="*/ 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7" y="6"/>
                  </a:move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1" name="Freeform 438"/>
            <p:cNvSpPr>
              <a:spLocks/>
            </p:cNvSpPr>
            <p:nvPr/>
          </p:nvSpPr>
          <p:spPr bwMode="auto">
            <a:xfrm>
              <a:off x="1919" y="2441"/>
              <a:ext cx="53" cy="81"/>
            </a:xfrm>
            <a:custGeom>
              <a:avLst/>
              <a:gdLst>
                <a:gd name="T0" fmla="*/ 0 w 53"/>
                <a:gd name="T1" fmla="*/ 0 h 81"/>
                <a:gd name="T2" fmla="*/ 28 w 53"/>
                <a:gd name="T3" fmla="*/ 81 h 81"/>
                <a:gd name="T4" fmla="*/ 53 w 53"/>
                <a:gd name="T5" fmla="*/ 0 h 81"/>
                <a:gd name="T6" fmla="*/ 28 w 53"/>
                <a:gd name="T7" fmla="*/ 26 h 81"/>
                <a:gd name="T8" fmla="*/ 0 w 5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1"/>
                <a:gd name="T17" fmla="*/ 53 w 5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1">
                  <a:moveTo>
                    <a:pt x="0" y="0"/>
                  </a:moveTo>
                  <a:lnTo>
                    <a:pt x="28" y="81"/>
                  </a:lnTo>
                  <a:lnTo>
                    <a:pt x="53" y="0"/>
                  </a:lnTo>
                  <a:lnTo>
                    <a:pt x="28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" name="Group 446"/>
          <p:cNvGrpSpPr>
            <a:grpSpLocks/>
          </p:cNvGrpSpPr>
          <p:nvPr/>
        </p:nvGrpSpPr>
        <p:grpSpPr bwMode="auto">
          <a:xfrm>
            <a:off x="3990975" y="4630738"/>
            <a:ext cx="196850" cy="85725"/>
            <a:chOff x="2514" y="2917"/>
            <a:chExt cx="124" cy="54"/>
          </a:xfrm>
        </p:grpSpPr>
        <p:sp>
          <p:nvSpPr>
            <p:cNvPr id="40030" name="Freeform 440"/>
            <p:cNvSpPr>
              <a:spLocks/>
            </p:cNvSpPr>
            <p:nvPr/>
          </p:nvSpPr>
          <p:spPr bwMode="auto">
            <a:xfrm>
              <a:off x="2514" y="2940"/>
              <a:ext cx="5" cy="8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3 w 5"/>
                <a:gd name="T9" fmla="*/ 8 h 8"/>
                <a:gd name="T10" fmla="*/ 3 w 5"/>
                <a:gd name="T11" fmla="*/ 8 h 8"/>
                <a:gd name="T12" fmla="*/ 3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1" name="Freeform 441"/>
            <p:cNvSpPr>
              <a:spLocks/>
            </p:cNvSpPr>
            <p:nvPr/>
          </p:nvSpPr>
          <p:spPr bwMode="auto">
            <a:xfrm>
              <a:off x="2527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2" name="Freeform 442"/>
            <p:cNvSpPr>
              <a:spLocks/>
            </p:cNvSpPr>
            <p:nvPr/>
          </p:nvSpPr>
          <p:spPr bwMode="auto">
            <a:xfrm>
              <a:off x="2542" y="2940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3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3 h 8"/>
                <a:gd name="T16" fmla="*/ 7 w 7"/>
                <a:gd name="T17" fmla="*/ 3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3" name="Freeform 443"/>
            <p:cNvSpPr>
              <a:spLocks/>
            </p:cNvSpPr>
            <p:nvPr/>
          </p:nvSpPr>
          <p:spPr bwMode="auto">
            <a:xfrm>
              <a:off x="2557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4" name="Freeform 444"/>
            <p:cNvSpPr>
              <a:spLocks/>
            </p:cNvSpPr>
            <p:nvPr/>
          </p:nvSpPr>
          <p:spPr bwMode="auto">
            <a:xfrm>
              <a:off x="2572" y="2940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3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35" name="Freeform 445"/>
            <p:cNvSpPr>
              <a:spLocks/>
            </p:cNvSpPr>
            <p:nvPr/>
          </p:nvSpPr>
          <p:spPr bwMode="auto">
            <a:xfrm>
              <a:off x="2557" y="2917"/>
              <a:ext cx="81" cy="54"/>
            </a:xfrm>
            <a:custGeom>
              <a:avLst/>
              <a:gdLst>
                <a:gd name="T0" fmla="*/ 0 w 81"/>
                <a:gd name="T1" fmla="*/ 54 h 54"/>
                <a:gd name="T2" fmla="*/ 81 w 81"/>
                <a:gd name="T3" fmla="*/ 26 h 54"/>
                <a:gd name="T4" fmla="*/ 0 w 81"/>
                <a:gd name="T5" fmla="*/ 0 h 54"/>
                <a:gd name="T6" fmla="*/ 25 w 81"/>
                <a:gd name="T7" fmla="*/ 26 h 54"/>
                <a:gd name="T8" fmla="*/ 0 w 81"/>
                <a:gd name="T9" fmla="*/ 5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54"/>
                <a:gd name="T17" fmla="*/ 81 w 8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54">
                  <a:moveTo>
                    <a:pt x="0" y="54"/>
                  </a:moveTo>
                  <a:lnTo>
                    <a:pt x="81" y="26"/>
                  </a:lnTo>
                  <a:lnTo>
                    <a:pt x="0" y="0"/>
                  </a:lnTo>
                  <a:lnTo>
                    <a:pt x="25" y="2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9" name="Group 453"/>
          <p:cNvGrpSpPr>
            <a:grpSpLocks/>
          </p:cNvGrpSpPr>
          <p:nvPr/>
        </p:nvGrpSpPr>
        <p:grpSpPr bwMode="auto">
          <a:xfrm>
            <a:off x="3990975" y="4727575"/>
            <a:ext cx="196850" cy="84138"/>
            <a:chOff x="2514" y="2978"/>
            <a:chExt cx="124" cy="53"/>
          </a:xfrm>
        </p:grpSpPr>
        <p:sp>
          <p:nvSpPr>
            <p:cNvPr id="40024" name="Freeform 447"/>
            <p:cNvSpPr>
              <a:spLocks/>
            </p:cNvSpPr>
            <p:nvPr/>
          </p:nvSpPr>
          <p:spPr bwMode="auto">
            <a:xfrm>
              <a:off x="2514" y="3001"/>
              <a:ext cx="5" cy="8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0 h 8"/>
                <a:gd name="T4" fmla="*/ 0 w 5"/>
                <a:gd name="T5" fmla="*/ 2 h 8"/>
                <a:gd name="T6" fmla="*/ 0 w 5"/>
                <a:gd name="T7" fmla="*/ 2 h 8"/>
                <a:gd name="T8" fmla="*/ 3 w 5"/>
                <a:gd name="T9" fmla="*/ 8 h 8"/>
                <a:gd name="T10" fmla="*/ 3 w 5"/>
                <a:gd name="T11" fmla="*/ 8 h 8"/>
                <a:gd name="T12" fmla="*/ 3 w 5"/>
                <a:gd name="T13" fmla="*/ 5 h 8"/>
                <a:gd name="T14" fmla="*/ 5 w 5"/>
                <a:gd name="T15" fmla="*/ 2 h 8"/>
                <a:gd name="T16" fmla="*/ 5 w 5"/>
                <a:gd name="T17" fmla="*/ 2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5" name="Freeform 448"/>
            <p:cNvSpPr>
              <a:spLocks/>
            </p:cNvSpPr>
            <p:nvPr/>
          </p:nvSpPr>
          <p:spPr bwMode="auto">
            <a:xfrm>
              <a:off x="2527" y="3001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6" name="Freeform 449"/>
            <p:cNvSpPr>
              <a:spLocks/>
            </p:cNvSpPr>
            <p:nvPr/>
          </p:nvSpPr>
          <p:spPr bwMode="auto">
            <a:xfrm>
              <a:off x="2542" y="3001"/>
              <a:ext cx="7" cy="8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5 h 8"/>
                <a:gd name="T8" fmla="*/ 2 w 7"/>
                <a:gd name="T9" fmla="*/ 8 h 8"/>
                <a:gd name="T10" fmla="*/ 5 w 7"/>
                <a:gd name="T11" fmla="*/ 8 h 8"/>
                <a:gd name="T12" fmla="*/ 5 w 7"/>
                <a:gd name="T13" fmla="*/ 5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0 h 8"/>
                <a:gd name="T20" fmla="*/ 5 w 7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7" name="Freeform 450"/>
            <p:cNvSpPr>
              <a:spLocks/>
            </p:cNvSpPr>
            <p:nvPr/>
          </p:nvSpPr>
          <p:spPr bwMode="auto">
            <a:xfrm>
              <a:off x="2557" y="3001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2 h 8"/>
                <a:gd name="T16" fmla="*/ 8 w 8"/>
                <a:gd name="T17" fmla="*/ 2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8" name="Freeform 451"/>
            <p:cNvSpPr>
              <a:spLocks/>
            </p:cNvSpPr>
            <p:nvPr/>
          </p:nvSpPr>
          <p:spPr bwMode="auto">
            <a:xfrm>
              <a:off x="2572" y="3001"/>
              <a:ext cx="8" cy="8"/>
            </a:xfrm>
            <a:custGeom>
              <a:avLst/>
              <a:gdLst>
                <a:gd name="T0" fmla="*/ 5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3 w 8"/>
                <a:gd name="T9" fmla="*/ 8 h 8"/>
                <a:gd name="T10" fmla="*/ 5 w 8"/>
                <a:gd name="T11" fmla="*/ 8 h 8"/>
                <a:gd name="T12" fmla="*/ 5 w 8"/>
                <a:gd name="T13" fmla="*/ 5 h 8"/>
                <a:gd name="T14" fmla="*/ 8 w 8"/>
                <a:gd name="T15" fmla="*/ 2 h 8"/>
                <a:gd name="T16" fmla="*/ 8 w 8"/>
                <a:gd name="T17" fmla="*/ 2 h 8"/>
                <a:gd name="T18" fmla="*/ 8 w 8"/>
                <a:gd name="T19" fmla="*/ 0 h 8"/>
                <a:gd name="T20" fmla="*/ 5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9" name="Freeform 452"/>
            <p:cNvSpPr>
              <a:spLocks/>
            </p:cNvSpPr>
            <p:nvPr/>
          </p:nvSpPr>
          <p:spPr bwMode="auto">
            <a:xfrm>
              <a:off x="2557" y="2978"/>
              <a:ext cx="81" cy="53"/>
            </a:xfrm>
            <a:custGeom>
              <a:avLst/>
              <a:gdLst>
                <a:gd name="T0" fmla="*/ 0 w 81"/>
                <a:gd name="T1" fmla="*/ 53 h 53"/>
                <a:gd name="T2" fmla="*/ 81 w 81"/>
                <a:gd name="T3" fmla="*/ 25 h 53"/>
                <a:gd name="T4" fmla="*/ 0 w 81"/>
                <a:gd name="T5" fmla="*/ 0 h 53"/>
                <a:gd name="T6" fmla="*/ 25 w 81"/>
                <a:gd name="T7" fmla="*/ 25 h 53"/>
                <a:gd name="T8" fmla="*/ 0 w 81"/>
                <a:gd name="T9" fmla="*/ 5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53"/>
                <a:gd name="T17" fmla="*/ 81 w 81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53">
                  <a:moveTo>
                    <a:pt x="0" y="53"/>
                  </a:moveTo>
                  <a:lnTo>
                    <a:pt x="81" y="25"/>
                  </a:lnTo>
                  <a:lnTo>
                    <a:pt x="0" y="0"/>
                  </a:lnTo>
                  <a:lnTo>
                    <a:pt x="25" y="2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" name="Group 458"/>
          <p:cNvGrpSpPr>
            <a:grpSpLocks/>
          </p:cNvGrpSpPr>
          <p:nvPr/>
        </p:nvGrpSpPr>
        <p:grpSpPr bwMode="auto">
          <a:xfrm>
            <a:off x="4038600" y="4872038"/>
            <a:ext cx="149225" cy="84137"/>
            <a:chOff x="2544" y="3069"/>
            <a:chExt cx="94" cy="53"/>
          </a:xfrm>
        </p:grpSpPr>
        <p:sp>
          <p:nvSpPr>
            <p:cNvPr id="40020" name="Freeform 454"/>
            <p:cNvSpPr>
              <a:spLocks/>
            </p:cNvSpPr>
            <p:nvPr/>
          </p:nvSpPr>
          <p:spPr bwMode="auto">
            <a:xfrm>
              <a:off x="2544" y="3092"/>
              <a:ext cx="5" cy="8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3 w 5"/>
                <a:gd name="T9" fmla="*/ 8 h 8"/>
                <a:gd name="T10" fmla="*/ 3 w 5"/>
                <a:gd name="T11" fmla="*/ 8 h 8"/>
                <a:gd name="T12" fmla="*/ 3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3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1" name="Freeform 455"/>
            <p:cNvSpPr>
              <a:spLocks/>
            </p:cNvSpPr>
            <p:nvPr/>
          </p:nvSpPr>
          <p:spPr bwMode="auto">
            <a:xfrm>
              <a:off x="2560" y="3092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2" name="Freeform 456"/>
            <p:cNvSpPr>
              <a:spLocks/>
            </p:cNvSpPr>
            <p:nvPr/>
          </p:nvSpPr>
          <p:spPr bwMode="auto">
            <a:xfrm>
              <a:off x="2575" y="3092"/>
              <a:ext cx="5" cy="8"/>
            </a:xfrm>
            <a:custGeom>
              <a:avLst/>
              <a:gdLst>
                <a:gd name="T0" fmla="*/ 5 w 5"/>
                <a:gd name="T1" fmla="*/ 0 h 8"/>
                <a:gd name="T2" fmla="*/ 2 w 5"/>
                <a:gd name="T3" fmla="*/ 0 h 8"/>
                <a:gd name="T4" fmla="*/ 0 w 5"/>
                <a:gd name="T5" fmla="*/ 3 h 8"/>
                <a:gd name="T6" fmla="*/ 0 w 5"/>
                <a:gd name="T7" fmla="*/ 3 h 8"/>
                <a:gd name="T8" fmla="*/ 2 w 5"/>
                <a:gd name="T9" fmla="*/ 8 h 8"/>
                <a:gd name="T10" fmla="*/ 2 w 5"/>
                <a:gd name="T11" fmla="*/ 8 h 8"/>
                <a:gd name="T12" fmla="*/ 2 w 5"/>
                <a:gd name="T13" fmla="*/ 5 h 8"/>
                <a:gd name="T14" fmla="*/ 5 w 5"/>
                <a:gd name="T15" fmla="*/ 3 h 8"/>
                <a:gd name="T16" fmla="*/ 5 w 5"/>
                <a:gd name="T17" fmla="*/ 3 h 8"/>
                <a:gd name="T18" fmla="*/ 5 w 5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3" name="Freeform 457"/>
            <p:cNvSpPr>
              <a:spLocks/>
            </p:cNvSpPr>
            <p:nvPr/>
          </p:nvSpPr>
          <p:spPr bwMode="auto">
            <a:xfrm>
              <a:off x="2557" y="3069"/>
              <a:ext cx="81" cy="53"/>
            </a:xfrm>
            <a:custGeom>
              <a:avLst/>
              <a:gdLst>
                <a:gd name="T0" fmla="*/ 0 w 81"/>
                <a:gd name="T1" fmla="*/ 53 h 53"/>
                <a:gd name="T2" fmla="*/ 81 w 81"/>
                <a:gd name="T3" fmla="*/ 26 h 53"/>
                <a:gd name="T4" fmla="*/ 0 w 81"/>
                <a:gd name="T5" fmla="*/ 0 h 53"/>
                <a:gd name="T6" fmla="*/ 25 w 81"/>
                <a:gd name="T7" fmla="*/ 26 h 53"/>
                <a:gd name="T8" fmla="*/ 0 w 81"/>
                <a:gd name="T9" fmla="*/ 5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53"/>
                <a:gd name="T17" fmla="*/ 81 w 81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53">
                  <a:moveTo>
                    <a:pt x="0" y="53"/>
                  </a:moveTo>
                  <a:lnTo>
                    <a:pt x="81" y="26"/>
                  </a:lnTo>
                  <a:lnTo>
                    <a:pt x="0" y="0"/>
                  </a:lnTo>
                  <a:lnTo>
                    <a:pt x="25" y="2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1" name="Group 465"/>
          <p:cNvGrpSpPr>
            <a:grpSpLocks/>
          </p:cNvGrpSpPr>
          <p:nvPr/>
        </p:nvGrpSpPr>
        <p:grpSpPr bwMode="auto">
          <a:xfrm>
            <a:off x="5481638" y="3622675"/>
            <a:ext cx="84137" cy="192088"/>
            <a:chOff x="3453" y="2282"/>
            <a:chExt cx="53" cy="121"/>
          </a:xfrm>
        </p:grpSpPr>
        <p:sp>
          <p:nvSpPr>
            <p:cNvPr id="40014" name="Freeform 459"/>
            <p:cNvSpPr>
              <a:spLocks/>
            </p:cNvSpPr>
            <p:nvPr/>
          </p:nvSpPr>
          <p:spPr bwMode="auto">
            <a:xfrm>
              <a:off x="3476" y="2396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5" name="Freeform 460"/>
            <p:cNvSpPr>
              <a:spLocks/>
            </p:cNvSpPr>
            <p:nvPr/>
          </p:nvSpPr>
          <p:spPr bwMode="auto">
            <a:xfrm>
              <a:off x="3476" y="2381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6" name="Freeform 461"/>
            <p:cNvSpPr>
              <a:spLocks/>
            </p:cNvSpPr>
            <p:nvPr/>
          </p:nvSpPr>
          <p:spPr bwMode="auto">
            <a:xfrm>
              <a:off x="3476" y="236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7" name="Freeform 462"/>
            <p:cNvSpPr>
              <a:spLocks/>
            </p:cNvSpPr>
            <p:nvPr/>
          </p:nvSpPr>
          <p:spPr bwMode="auto">
            <a:xfrm>
              <a:off x="3476" y="2350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8" name="Freeform 463"/>
            <p:cNvSpPr>
              <a:spLocks/>
            </p:cNvSpPr>
            <p:nvPr/>
          </p:nvSpPr>
          <p:spPr bwMode="auto">
            <a:xfrm>
              <a:off x="3476" y="2335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5 h 8"/>
                <a:gd name="T8" fmla="*/ 7 w 7"/>
                <a:gd name="T9" fmla="*/ 5 h 8"/>
                <a:gd name="T10" fmla="*/ 7 w 7"/>
                <a:gd name="T11" fmla="*/ 2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2 h 8"/>
                <a:gd name="T18" fmla="*/ 0 w 7"/>
                <a:gd name="T19" fmla="*/ 5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9" name="Freeform 464"/>
            <p:cNvSpPr>
              <a:spLocks/>
            </p:cNvSpPr>
            <p:nvPr/>
          </p:nvSpPr>
          <p:spPr bwMode="auto">
            <a:xfrm>
              <a:off x="3453" y="2282"/>
              <a:ext cx="53" cy="81"/>
            </a:xfrm>
            <a:custGeom>
              <a:avLst/>
              <a:gdLst>
                <a:gd name="T0" fmla="*/ 53 w 53"/>
                <a:gd name="T1" fmla="*/ 81 h 81"/>
                <a:gd name="T2" fmla="*/ 25 w 53"/>
                <a:gd name="T3" fmla="*/ 0 h 81"/>
                <a:gd name="T4" fmla="*/ 0 w 53"/>
                <a:gd name="T5" fmla="*/ 81 h 81"/>
                <a:gd name="T6" fmla="*/ 25 w 53"/>
                <a:gd name="T7" fmla="*/ 55 h 81"/>
                <a:gd name="T8" fmla="*/ 53 w 53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1"/>
                <a:gd name="T17" fmla="*/ 53 w 5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1">
                  <a:moveTo>
                    <a:pt x="53" y="81"/>
                  </a:moveTo>
                  <a:lnTo>
                    <a:pt x="25" y="0"/>
                  </a:lnTo>
                  <a:lnTo>
                    <a:pt x="0" y="81"/>
                  </a:lnTo>
                  <a:lnTo>
                    <a:pt x="25" y="55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936" name="Group 470"/>
          <p:cNvGrpSpPr>
            <a:grpSpLocks/>
          </p:cNvGrpSpPr>
          <p:nvPr/>
        </p:nvGrpSpPr>
        <p:grpSpPr bwMode="auto">
          <a:xfrm>
            <a:off x="5959475" y="3622675"/>
            <a:ext cx="84138" cy="147638"/>
            <a:chOff x="3754" y="2282"/>
            <a:chExt cx="53" cy="93"/>
          </a:xfrm>
        </p:grpSpPr>
        <p:sp>
          <p:nvSpPr>
            <p:cNvPr id="40010" name="Freeform 466"/>
            <p:cNvSpPr>
              <a:spLocks/>
            </p:cNvSpPr>
            <p:nvPr/>
          </p:nvSpPr>
          <p:spPr bwMode="auto">
            <a:xfrm>
              <a:off x="3777" y="236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1" name="Freeform 467"/>
            <p:cNvSpPr>
              <a:spLocks/>
            </p:cNvSpPr>
            <p:nvPr/>
          </p:nvSpPr>
          <p:spPr bwMode="auto">
            <a:xfrm>
              <a:off x="3777" y="23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2" name="Freeform 468"/>
            <p:cNvSpPr>
              <a:spLocks/>
            </p:cNvSpPr>
            <p:nvPr/>
          </p:nvSpPr>
          <p:spPr bwMode="auto">
            <a:xfrm>
              <a:off x="3777" y="233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13" name="Freeform 469"/>
            <p:cNvSpPr>
              <a:spLocks/>
            </p:cNvSpPr>
            <p:nvPr/>
          </p:nvSpPr>
          <p:spPr bwMode="auto">
            <a:xfrm>
              <a:off x="3754" y="2282"/>
              <a:ext cx="53" cy="81"/>
            </a:xfrm>
            <a:custGeom>
              <a:avLst/>
              <a:gdLst>
                <a:gd name="T0" fmla="*/ 53 w 53"/>
                <a:gd name="T1" fmla="*/ 81 h 81"/>
                <a:gd name="T2" fmla="*/ 25 w 53"/>
                <a:gd name="T3" fmla="*/ 0 h 81"/>
                <a:gd name="T4" fmla="*/ 0 w 53"/>
                <a:gd name="T5" fmla="*/ 81 h 81"/>
                <a:gd name="T6" fmla="*/ 25 w 53"/>
                <a:gd name="T7" fmla="*/ 55 h 81"/>
                <a:gd name="T8" fmla="*/ 53 w 53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1"/>
                <a:gd name="T17" fmla="*/ 53 w 5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1">
                  <a:moveTo>
                    <a:pt x="53" y="81"/>
                  </a:moveTo>
                  <a:lnTo>
                    <a:pt x="25" y="0"/>
                  </a:lnTo>
                  <a:lnTo>
                    <a:pt x="0" y="81"/>
                  </a:lnTo>
                  <a:lnTo>
                    <a:pt x="25" y="55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937" name="Group 475"/>
          <p:cNvGrpSpPr>
            <a:grpSpLocks/>
          </p:cNvGrpSpPr>
          <p:nvPr/>
        </p:nvGrpSpPr>
        <p:grpSpPr bwMode="auto">
          <a:xfrm>
            <a:off x="6389688" y="3622675"/>
            <a:ext cx="84137" cy="147638"/>
            <a:chOff x="4025" y="2282"/>
            <a:chExt cx="53" cy="93"/>
          </a:xfrm>
        </p:grpSpPr>
        <p:sp>
          <p:nvSpPr>
            <p:cNvPr id="40006" name="Freeform 471"/>
            <p:cNvSpPr>
              <a:spLocks/>
            </p:cNvSpPr>
            <p:nvPr/>
          </p:nvSpPr>
          <p:spPr bwMode="auto">
            <a:xfrm>
              <a:off x="4048" y="2368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07" name="Freeform 472"/>
            <p:cNvSpPr>
              <a:spLocks/>
            </p:cNvSpPr>
            <p:nvPr/>
          </p:nvSpPr>
          <p:spPr bwMode="auto">
            <a:xfrm>
              <a:off x="4048" y="2353"/>
              <a:ext cx="7" cy="7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7 h 7"/>
                <a:gd name="T4" fmla="*/ 2 w 7"/>
                <a:gd name="T5" fmla="*/ 7 h 7"/>
                <a:gd name="T6" fmla="*/ 5 w 7"/>
                <a:gd name="T7" fmla="*/ 5 h 7"/>
                <a:gd name="T8" fmla="*/ 7 w 7"/>
                <a:gd name="T9" fmla="*/ 5 h 7"/>
                <a:gd name="T10" fmla="*/ 7 w 7"/>
                <a:gd name="T11" fmla="*/ 2 h 7"/>
                <a:gd name="T12" fmla="*/ 5 w 7"/>
                <a:gd name="T13" fmla="*/ 0 h 7"/>
                <a:gd name="T14" fmla="*/ 2 w 7"/>
                <a:gd name="T15" fmla="*/ 0 h 7"/>
                <a:gd name="T16" fmla="*/ 0 w 7"/>
                <a:gd name="T17" fmla="*/ 2 h 7"/>
                <a:gd name="T18" fmla="*/ 0 w 7"/>
                <a:gd name="T19" fmla="*/ 5 h 7"/>
                <a:gd name="T20" fmla="*/ 0 w 7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7"/>
                  </a:moveTo>
                  <a:lnTo>
                    <a:pt x="2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08" name="Freeform 473"/>
            <p:cNvSpPr>
              <a:spLocks/>
            </p:cNvSpPr>
            <p:nvPr/>
          </p:nvSpPr>
          <p:spPr bwMode="auto">
            <a:xfrm>
              <a:off x="4048" y="2337"/>
              <a:ext cx="7" cy="8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8 h 8"/>
                <a:gd name="T4" fmla="*/ 2 w 7"/>
                <a:gd name="T5" fmla="*/ 8 h 8"/>
                <a:gd name="T6" fmla="*/ 5 w 7"/>
                <a:gd name="T7" fmla="*/ 6 h 8"/>
                <a:gd name="T8" fmla="*/ 7 w 7"/>
                <a:gd name="T9" fmla="*/ 6 h 8"/>
                <a:gd name="T10" fmla="*/ 7 w 7"/>
                <a:gd name="T11" fmla="*/ 3 h 8"/>
                <a:gd name="T12" fmla="*/ 5 w 7"/>
                <a:gd name="T13" fmla="*/ 0 h 8"/>
                <a:gd name="T14" fmla="*/ 2 w 7"/>
                <a:gd name="T15" fmla="*/ 0 h 8"/>
                <a:gd name="T16" fmla="*/ 0 w 7"/>
                <a:gd name="T17" fmla="*/ 3 h 8"/>
                <a:gd name="T18" fmla="*/ 0 w 7"/>
                <a:gd name="T19" fmla="*/ 6 h 8"/>
                <a:gd name="T20" fmla="*/ 0 w 7"/>
                <a:gd name="T21" fmla="*/ 8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8"/>
                <a:gd name="T35" fmla="*/ 7 w 7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8">
                  <a:moveTo>
                    <a:pt x="0" y="8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09" name="Freeform 474"/>
            <p:cNvSpPr>
              <a:spLocks/>
            </p:cNvSpPr>
            <p:nvPr/>
          </p:nvSpPr>
          <p:spPr bwMode="auto">
            <a:xfrm>
              <a:off x="4025" y="2282"/>
              <a:ext cx="53" cy="81"/>
            </a:xfrm>
            <a:custGeom>
              <a:avLst/>
              <a:gdLst>
                <a:gd name="T0" fmla="*/ 53 w 53"/>
                <a:gd name="T1" fmla="*/ 81 h 81"/>
                <a:gd name="T2" fmla="*/ 25 w 53"/>
                <a:gd name="T3" fmla="*/ 0 h 81"/>
                <a:gd name="T4" fmla="*/ 0 w 53"/>
                <a:gd name="T5" fmla="*/ 81 h 81"/>
                <a:gd name="T6" fmla="*/ 25 w 53"/>
                <a:gd name="T7" fmla="*/ 55 h 81"/>
                <a:gd name="T8" fmla="*/ 53 w 53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1"/>
                <a:gd name="T17" fmla="*/ 53 w 5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1">
                  <a:moveTo>
                    <a:pt x="53" y="81"/>
                  </a:moveTo>
                  <a:lnTo>
                    <a:pt x="25" y="0"/>
                  </a:lnTo>
                  <a:lnTo>
                    <a:pt x="0" y="81"/>
                  </a:lnTo>
                  <a:lnTo>
                    <a:pt x="25" y="55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</a:t>
            </a:r>
          </a:p>
        </p:txBody>
      </p:sp>
      <p:pic>
        <p:nvPicPr>
          <p:cNvPr id="82947" name="Picture 4" descr="neigungsssensor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b="23257"/>
          <a:stretch>
            <a:fillRect/>
          </a:stretch>
        </p:blipFill>
        <p:spPr bwMode="auto">
          <a:xfrm>
            <a:off x="609600" y="1600200"/>
            <a:ext cx="800100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914400"/>
            <a:ext cx="76993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/>
              <a:t>Low-g-Beschleunigungssensor als Neigungssensor</a:t>
            </a:r>
          </a:p>
        </p:txBody>
      </p:sp>
    </p:spTree>
    <p:extLst>
      <p:ext uri="{BB962C8B-B14F-4D97-AF65-F5344CB8AC3E}">
        <p14:creationId xmlns:p14="http://schemas.microsoft.com/office/powerpoint/2010/main" val="2425038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vibrationssensor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5263" t="50476" r="13521" b="6685"/>
          <a:stretch>
            <a:fillRect/>
          </a:stretch>
        </p:blipFill>
        <p:spPr bwMode="auto">
          <a:xfrm>
            <a:off x="3397250" y="1873250"/>
            <a:ext cx="544195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z="2400" smtClean="0"/>
              <a:t>Mechanischer Vibrationssensor</a:t>
            </a:r>
          </a:p>
        </p:txBody>
      </p:sp>
      <p:pic>
        <p:nvPicPr>
          <p:cNvPr id="83973" name="Picture 4" descr="vibrationssensor"/>
          <p:cNvPicPr>
            <a:picLocks noChangeAspect="1" noChangeArrowheads="1"/>
          </p:cNvPicPr>
          <p:nvPr/>
        </p:nvPicPr>
        <p:blipFill>
          <a:blip r:embed="rId3" cstate="print"/>
          <a:srcRect l="18564" r="18637" b="50476"/>
          <a:stretch>
            <a:fillRect/>
          </a:stretch>
        </p:blipFill>
        <p:spPr bwMode="auto">
          <a:xfrm>
            <a:off x="228600" y="1828800"/>
            <a:ext cx="34623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482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142984"/>
            <a:ext cx="7737475" cy="49530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z="2400" dirty="0" smtClean="0"/>
              <a:t>Mikromechanischer Drehratensensoren (</a:t>
            </a:r>
            <a:r>
              <a:rPr lang="de-DE" sz="2400" dirty="0" err="1" smtClean="0"/>
              <a:t>Gyroscope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Wirkprinzip: Coriolis-Kraft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667000"/>
            <a:ext cx="29892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8875" y="1509713"/>
            <a:ext cx="4286250" cy="3840162"/>
            <a:chOff x="0" y="0"/>
            <a:chExt cx="2700" cy="2419"/>
          </a:xfrm>
        </p:grpSpPr>
        <p:sp>
          <p:nvSpPr>
            <p:cNvPr id="8500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27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endParaRPr lang="de-DE"/>
            </a:p>
          </p:txBody>
        </p:sp>
        <p:sp>
          <p:nvSpPr>
            <p:cNvPr id="8500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372" cy="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>
                <a:lnSpc>
                  <a:spcPct val="100000"/>
                </a:lnSpc>
                <a:buClrTx/>
                <a:buFontTx/>
                <a:buNone/>
              </a:pPr>
              <a:r>
                <a:rPr lang="de-DE" b="0">
                  <a:latin typeface="Times New Roman" pitchFamily="18" charset="0"/>
                </a:rPr>
                <a:t>  </a:t>
              </a:r>
              <a:r>
                <a:rPr lang="de-DE" sz="19800" b="0">
                  <a:latin typeface="Times New Roman" pitchFamily="18" charset="0"/>
                </a:rPr>
                <a:t> </a:t>
              </a:r>
              <a:r>
                <a:rPr lang="de-DE" b="0">
                  <a:latin typeface="Times New Roman" pitchFamily="18" charset="0"/>
                </a:rPr>
                <a:t>                                            </a:t>
              </a:r>
            </a:p>
            <a:p>
              <a:pPr defTabSz="762000">
                <a:lnSpc>
                  <a:spcPct val="100000"/>
                </a:lnSpc>
                <a:buClrTx/>
                <a:buFontTx/>
                <a:buNone/>
              </a:pPr>
              <a:endParaRPr lang="de-DE" b="0"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698625" y="1874838"/>
            <a:ext cx="5746750" cy="3108325"/>
            <a:chOff x="0" y="0"/>
            <a:chExt cx="3620" cy="1958"/>
          </a:xfrm>
        </p:grpSpPr>
        <p:sp>
          <p:nvSpPr>
            <p:cNvPr id="8500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endParaRPr lang="de-DE"/>
            </a:p>
          </p:txBody>
        </p:sp>
        <p:sp>
          <p:nvSpPr>
            <p:cNvPr id="8500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3620" cy="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>
                <a:lnSpc>
                  <a:spcPct val="100000"/>
                </a:lnSpc>
                <a:buClrTx/>
                <a:buFontTx/>
                <a:buNone/>
              </a:pPr>
              <a:r>
                <a:rPr lang="de-DE" b="0">
                  <a:latin typeface="Times New Roman" pitchFamily="18" charset="0"/>
                </a:rPr>
                <a:t>  </a:t>
              </a:r>
              <a:r>
                <a:rPr lang="de-DE" sz="15000" b="0">
                  <a:latin typeface="Times New Roman" pitchFamily="18" charset="0"/>
                </a:rPr>
                <a:t> </a:t>
              </a:r>
              <a:r>
                <a:rPr lang="de-DE" b="0">
                  <a:latin typeface="Times New Roman" pitchFamily="18" charset="0"/>
                </a:rPr>
                <a:t>                                                                      </a:t>
              </a:r>
            </a:p>
            <a:p>
              <a:pPr defTabSz="762000">
                <a:lnSpc>
                  <a:spcPct val="100000"/>
                </a:lnSpc>
                <a:buClrTx/>
                <a:buFontTx/>
                <a:buNone/>
              </a:pPr>
              <a:endParaRPr lang="de-DE" b="0">
                <a:latin typeface="Times New Roman" pitchFamily="18" charset="0"/>
              </a:endParaRPr>
            </a:p>
          </p:txBody>
        </p:sp>
      </p:grpSp>
      <p:pic>
        <p:nvPicPr>
          <p:cNvPr id="849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438400"/>
            <a:ext cx="42481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0035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57338"/>
            <a:ext cx="8296275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Sensoren: Drehraten-Sensoren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Messung der </a:t>
            </a:r>
            <a:r>
              <a:rPr lang="de-DE" dirty="0" err="1" smtClean="0"/>
              <a:t>Drehrate</a:t>
            </a:r>
            <a:r>
              <a:rPr lang="de-DE" dirty="0" smtClean="0"/>
              <a:t> über Coriolis-Kraft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98625" y="1874838"/>
            <a:ext cx="5746750" cy="3108325"/>
            <a:chOff x="0" y="0"/>
            <a:chExt cx="3620" cy="1958"/>
          </a:xfrm>
        </p:grpSpPr>
        <p:sp>
          <p:nvSpPr>
            <p:cNvPr id="8602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27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endParaRPr lang="de-DE"/>
            </a:p>
          </p:txBody>
        </p:sp>
        <p:sp>
          <p:nvSpPr>
            <p:cNvPr id="8602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3620" cy="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>
                <a:lnSpc>
                  <a:spcPct val="100000"/>
                </a:lnSpc>
                <a:buClrTx/>
                <a:buFontTx/>
                <a:buNone/>
              </a:pPr>
              <a:r>
                <a:rPr lang="de-DE" b="0">
                  <a:latin typeface="Times New Roman" pitchFamily="18" charset="0"/>
                </a:rPr>
                <a:t>  </a:t>
              </a:r>
              <a:r>
                <a:rPr lang="de-DE" sz="15000" b="0">
                  <a:latin typeface="Times New Roman" pitchFamily="18" charset="0"/>
                </a:rPr>
                <a:t> </a:t>
              </a:r>
              <a:r>
                <a:rPr lang="de-DE" b="0">
                  <a:latin typeface="Times New Roman" pitchFamily="18" charset="0"/>
                </a:rPr>
                <a:t>                                                                      </a:t>
              </a:r>
            </a:p>
            <a:p>
              <a:pPr defTabSz="762000">
                <a:lnSpc>
                  <a:spcPct val="100000"/>
                </a:lnSpc>
                <a:buClrTx/>
                <a:buFontTx/>
                <a:buNone/>
              </a:pPr>
              <a:endParaRPr lang="de-DE" b="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949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Sensoren: Drehraten-Sensoren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Messung der Drehrate über Coriolis-Kraft</a:t>
            </a:r>
            <a:endParaRPr lang="de-DE" dirty="0" smtClean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1614488"/>
            <a:ext cx="75247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93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Sensoren: Drehraten-Sensoren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Messung der Drehrate über Coriolis-Kraft</a:t>
            </a:r>
            <a:endParaRPr lang="de-DE" dirty="0" smtClean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1657350"/>
            <a:ext cx="76771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510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Sensoren: Drehraten-Sensoren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1093474"/>
            <a:ext cx="5748350" cy="512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 rot="5400000" flipH="1">
            <a:off x="6001543" y="2609057"/>
            <a:ext cx="27606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/>
              <a:t>Drehraten-Sensor</a:t>
            </a:r>
          </a:p>
          <a:p>
            <a:pPr defTabSz="762000"/>
            <a:r>
              <a:rPr lang="de-DE"/>
              <a:t> (Analog Devices)</a:t>
            </a:r>
          </a:p>
        </p:txBody>
      </p:sp>
    </p:spTree>
    <p:extLst>
      <p:ext uri="{BB962C8B-B14F-4D97-AF65-F5344CB8AC3E}">
        <p14:creationId xmlns:p14="http://schemas.microsoft.com/office/powerpoint/2010/main" val="2356928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Sensoren: Drehraten-Sensoren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 rot="5400000" flipH="1">
            <a:off x="6001543" y="2609057"/>
            <a:ext cx="27606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/>
              <a:t>Drehraten-Sensor</a:t>
            </a:r>
          </a:p>
          <a:p>
            <a:pPr defTabSz="762000"/>
            <a:r>
              <a:rPr lang="de-DE"/>
              <a:t> (Analog Devices)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71546"/>
            <a:ext cx="49339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335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Drehratensensor Bosch</a:t>
            </a:r>
          </a:p>
        </p:txBody>
      </p:sp>
      <p:pic>
        <p:nvPicPr>
          <p:cNvPr id="91139" name="Picture 3" descr="drehratensens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991870"/>
            <a:ext cx="3705252" cy="515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 descr="rot-drehratenstruktur"/>
          <p:cNvPicPr>
            <a:picLocks noChangeAspect="1" noChangeArrowheads="1"/>
          </p:cNvPicPr>
          <p:nvPr/>
        </p:nvPicPr>
        <p:blipFill>
          <a:blip r:embed="rId4" cstate="print"/>
          <a:srcRect l="27272" r="27274"/>
          <a:stretch>
            <a:fillRect/>
          </a:stretch>
        </p:blipFill>
        <p:spPr bwMode="auto">
          <a:xfrm>
            <a:off x="304800" y="1371600"/>
            <a:ext cx="4079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333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Wilhelm Stork – Integrierte Intelligente Sensoren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04691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26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09625"/>
            <a:ext cx="76581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Begriffe: Messung, Genauigkeit, Messfehler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971800"/>
            <a:ext cx="8153400" cy="3352800"/>
          </a:xfrm>
        </p:spPr>
        <p:txBody>
          <a:bodyPr/>
          <a:lstStyle/>
          <a:p>
            <a:r>
              <a:rPr lang="de-DE" smtClean="0"/>
              <a:t>Messung: Vergleich einer unbekannten Größe mit einer Standardgröße der selben Signalform</a:t>
            </a:r>
          </a:p>
          <a:p>
            <a:r>
              <a:rPr lang="de-DE" smtClean="0"/>
              <a:t>Messfehler: Abweichung der Messwerts M vom wahren Wert X</a:t>
            </a:r>
          </a:p>
          <a:p>
            <a:r>
              <a:rPr lang="de-DE" smtClean="0"/>
              <a:t>Absoluter Fehler: AE = M – X</a:t>
            </a:r>
          </a:p>
          <a:p>
            <a:r>
              <a:rPr lang="de-DE" smtClean="0"/>
              <a:t>Relativer Fehler: RE = AE / X</a:t>
            </a:r>
          </a:p>
          <a:p>
            <a:r>
              <a:rPr lang="de-DE" smtClean="0"/>
              <a:t>Auflösung: minimale Änderung dX, welche eine Änderung des Messwerts M verursacht</a:t>
            </a:r>
          </a:p>
        </p:txBody>
      </p:sp>
    </p:spTree>
    <p:extLst>
      <p:ext uri="{BB962C8B-B14F-4D97-AF65-F5344CB8AC3E}">
        <p14:creationId xmlns:p14="http://schemas.microsoft.com/office/powerpoint/2010/main" val="10140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Mikromechanisches Mikrofon</a:t>
            </a:r>
          </a:p>
        </p:txBody>
      </p:sp>
      <p:pic>
        <p:nvPicPr>
          <p:cNvPr id="921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75263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6224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Anwendungsbeispiele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Implantierbarer Drucksensor</a:t>
            </a:r>
            <a:endParaRPr lang="de-DE" dirty="0" smtClean="0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95800"/>
            <a:ext cx="7980363" cy="1033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3668713" cy="2360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295400"/>
            <a:ext cx="2895600" cy="281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27658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Mikromechanischer Kraftsensor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0561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Mikromechanische Flusssensoren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Messung kleinster Flüssigkeits- und Luftdurchflüsse</a:t>
            </a:r>
          </a:p>
          <a:p>
            <a:r>
              <a:rPr lang="de-DE" smtClean="0"/>
              <a:t>Anwendungen:</a:t>
            </a:r>
          </a:p>
          <a:p>
            <a:pPr lvl="1"/>
            <a:r>
              <a:rPr lang="de-DE" smtClean="0"/>
              <a:t>Mikrodosierung (z.B. Medikamentengabe)</a:t>
            </a:r>
          </a:p>
          <a:p>
            <a:pPr lvl="1"/>
            <a:r>
              <a:rPr lang="de-DE" smtClean="0"/>
              <a:t>Chemische Analysetechnik</a:t>
            </a:r>
          </a:p>
          <a:p>
            <a:pPr lvl="1"/>
            <a:endParaRPr lang="de-DE" smtClean="0"/>
          </a:p>
          <a:p>
            <a:r>
              <a:rPr lang="de-DE" smtClean="0"/>
              <a:t>Methoden:</a:t>
            </a:r>
          </a:p>
          <a:p>
            <a:pPr lvl="1"/>
            <a:r>
              <a:rPr lang="de-DE" smtClean="0"/>
              <a:t>Thermische Strömungsmessung (Energieverlust durch vorbeiströmendes Material)</a:t>
            </a:r>
          </a:p>
          <a:p>
            <a:pPr lvl="1"/>
            <a:r>
              <a:rPr lang="de-DE" smtClean="0"/>
              <a:t>Laufzeitverfahren (auch thermische Laufzeitmessung)</a:t>
            </a:r>
          </a:p>
          <a:p>
            <a:pPr lvl="1"/>
            <a:r>
              <a:rPr lang="de-DE" smtClean="0"/>
              <a:t>Kraft- / Druckmessung (Element im Strom)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61707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Mikromechanische Flusssensoren</a:t>
            </a:r>
          </a:p>
        </p:txBody>
      </p:sp>
      <p:pic>
        <p:nvPicPr>
          <p:cNvPr id="9625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295400"/>
            <a:ext cx="54864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7"/>
          <p:cNvSpPr txBox="1">
            <a:spLocks noChangeArrowheads="1"/>
          </p:cNvSpPr>
          <p:nvPr/>
        </p:nvSpPr>
        <p:spPr bwMode="auto">
          <a:xfrm>
            <a:off x="1203325" y="3276600"/>
            <a:ext cx="591185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 sz="1800"/>
              <a:t>Betrieb:</a:t>
            </a:r>
          </a:p>
          <a:p>
            <a:pPr defTabSz="762000"/>
            <a:endParaRPr lang="de-DE" sz="1800"/>
          </a:p>
          <a:p>
            <a:pPr defTabSz="762000">
              <a:buFontTx/>
              <a:buChar char="-"/>
            </a:pPr>
            <a:r>
              <a:rPr lang="de-DE" sz="1800"/>
              <a:t> Laufzeitmessung ( Heizung mit 5 Hz Signal )</a:t>
            </a:r>
          </a:p>
          <a:p>
            <a:pPr defTabSz="762000">
              <a:buFontTx/>
              <a:buChar char="-"/>
            </a:pPr>
            <a:endParaRPr lang="de-DE" sz="1800"/>
          </a:p>
          <a:p>
            <a:pPr defTabSz="762000">
              <a:buFontTx/>
              <a:buChar char="-"/>
            </a:pPr>
            <a:r>
              <a:rPr lang="de-DE" sz="1800"/>
              <a:t> Temperaturdifferenzmessung ( konstante Heizung )</a:t>
            </a:r>
          </a:p>
          <a:p>
            <a:pPr defTabSz="762000">
              <a:buFontTx/>
              <a:buChar char="-"/>
            </a:pPr>
            <a:endParaRPr lang="de-DE" sz="1800"/>
          </a:p>
          <a:p>
            <a:pPr defTabSz="762000">
              <a:buFontTx/>
              <a:buNone/>
            </a:pPr>
            <a:r>
              <a:rPr lang="de-DE" sz="1800"/>
              <a:t>Sehr hohe Emfpindlichkeit / kleiner Arbeitsbereich</a:t>
            </a:r>
          </a:p>
        </p:txBody>
      </p:sp>
    </p:spTree>
    <p:extLst>
      <p:ext uri="{BB962C8B-B14F-4D97-AF65-F5344CB8AC3E}">
        <p14:creationId xmlns:p14="http://schemas.microsoft.com/office/powerpoint/2010/main" val="2320651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Mikromechanische Flusssensoren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724400"/>
            <a:ext cx="7737475" cy="1295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mtClean="0"/>
              <a:t>Piezoresistive Messung des Strömungswiderstands</a:t>
            </a:r>
          </a:p>
          <a:p>
            <a:pPr>
              <a:buFont typeface="Monotype Sorts" pitchFamily="2" charset="2"/>
              <a:buNone/>
            </a:pPr>
            <a:r>
              <a:rPr lang="de-DE" smtClean="0"/>
              <a:t>( geringe Empfindlichkeit / grosser Arbeitsbereich )</a:t>
            </a:r>
          </a:p>
        </p:txBody>
      </p:sp>
      <p:sp>
        <p:nvSpPr>
          <p:cNvPr id="97284" name="Rectangle 6"/>
          <p:cNvSpPr>
            <a:spLocks noChangeArrowheads="1"/>
          </p:cNvSpPr>
          <p:nvPr/>
        </p:nvSpPr>
        <p:spPr bwMode="auto">
          <a:xfrm>
            <a:off x="3357563" y="2586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9728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023938"/>
            <a:ext cx="43434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97929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Mikromechanische Gasflussmessung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Thermisches </a:t>
            </a:r>
            <a:r>
              <a:rPr lang="de-DE" dirty="0" err="1" smtClean="0"/>
              <a:t>Messprinzip</a:t>
            </a:r>
            <a:endParaRPr lang="de-DE" dirty="0" smtClean="0"/>
          </a:p>
          <a:p>
            <a:r>
              <a:rPr lang="de-DE" dirty="0" smtClean="0"/>
              <a:t>(Schnitt durch kreisförmigen Sensor)</a:t>
            </a:r>
          </a:p>
        </p:txBody>
      </p:sp>
      <p:pic>
        <p:nvPicPr>
          <p:cNvPr id="983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62547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70042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Fragen Mikromechanik</a:t>
            </a:r>
          </a:p>
        </p:txBody>
      </p:sp>
      <p:sp>
        <p:nvSpPr>
          <p:cNvPr id="993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495800"/>
          </a:xfrm>
          <a:noFill/>
        </p:spPr>
        <p:txBody>
          <a:bodyPr/>
          <a:lstStyle/>
          <a:p>
            <a:pPr>
              <a:spcBef>
                <a:spcPct val="100000"/>
              </a:spcBef>
            </a:pPr>
            <a:r>
              <a:rPr lang="de-DE" smtClean="0"/>
              <a:t>Welche mikromechanische Sensoren kennst du ?</a:t>
            </a:r>
          </a:p>
          <a:p>
            <a:pPr>
              <a:spcBef>
                <a:spcPct val="100000"/>
              </a:spcBef>
            </a:pPr>
            <a:r>
              <a:rPr lang="de-DE" smtClean="0"/>
              <a:t>Welche unterschiedliche Fertigungsvarianten kennst du ?</a:t>
            </a:r>
          </a:p>
          <a:p>
            <a:pPr>
              <a:spcBef>
                <a:spcPct val="100000"/>
              </a:spcBef>
            </a:pPr>
            <a:r>
              <a:rPr lang="de-DE" smtClean="0"/>
              <a:t>Welche Fertigungsvarianten kommen wann zum Einsatz ?</a:t>
            </a:r>
          </a:p>
          <a:p>
            <a:pPr>
              <a:spcBef>
                <a:spcPct val="100000"/>
              </a:spcBef>
            </a:pPr>
            <a:r>
              <a:rPr lang="de-DE" smtClean="0"/>
              <a:t>Welche Ausleseprinzipien kennst du ?</a:t>
            </a:r>
          </a:p>
          <a:p>
            <a:pPr>
              <a:spcBef>
                <a:spcPct val="100000"/>
              </a:spcBef>
            </a:pPr>
            <a:r>
              <a:rPr lang="de-DE" smtClean="0"/>
              <a:t>Welche Vor- und Nachteile haben sie ?</a:t>
            </a:r>
          </a:p>
        </p:txBody>
      </p:sp>
    </p:spTree>
    <p:extLst>
      <p:ext uri="{BB962C8B-B14F-4D97-AF65-F5344CB8AC3E}">
        <p14:creationId xmlns:p14="http://schemas.microsoft.com/office/powerpoint/2010/main" val="360067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Begriffe: Präzision und Genauigkeit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Genauigkeit: Fähigkeit, Messwerte mit geringer Abweichung vom wahren Wert zu produzieren</a:t>
            </a:r>
          </a:p>
          <a:p>
            <a:pPr>
              <a:buFont typeface="Monotype Sorts" pitchFamily="2" charset="2"/>
              <a:buNone/>
            </a:pPr>
            <a:r>
              <a:rPr lang="de-DE" smtClean="0"/>
              <a:t>	( Maß für systematische Fehler, </a:t>
            </a:r>
            <a:r>
              <a:rPr lang="de-DE" i="1" smtClean="0"/>
              <a:t>Bias error</a:t>
            </a:r>
            <a:r>
              <a:rPr lang="de-DE" smtClean="0"/>
              <a:t> )</a:t>
            </a:r>
          </a:p>
          <a:p>
            <a:r>
              <a:rPr lang="de-DE" smtClean="0"/>
              <a:t>Präzision: Fähigkeit, unter gleichen Bedingungen den gleichen Messwert zu produzieren</a:t>
            </a:r>
          </a:p>
          <a:p>
            <a:pPr>
              <a:buFont typeface="Monotype Sorts" pitchFamily="2" charset="2"/>
              <a:buNone/>
            </a:pPr>
            <a:r>
              <a:rPr lang="de-DE" smtClean="0"/>
              <a:t>	( Maß für zufällige Fehler, </a:t>
            </a:r>
            <a:r>
              <a:rPr lang="de-DE" i="1" smtClean="0"/>
              <a:t>random error</a:t>
            </a:r>
            <a:r>
              <a:rPr lang="de-DE" smtClean="0"/>
              <a:t> )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505200"/>
            <a:ext cx="24098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429000"/>
            <a:ext cx="38766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62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Begriffe: Genauigkeit, Präzision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14422"/>
            <a:ext cx="7010400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85720" y="3000372"/>
            <a:ext cx="8477250" cy="1471613"/>
            <a:chOff x="180" y="1665"/>
            <a:chExt cx="5340" cy="927"/>
          </a:xfrm>
        </p:grpSpPr>
        <p:sp>
          <p:nvSpPr>
            <p:cNvPr id="44037" name="Rectangle 5"/>
            <p:cNvSpPr>
              <a:spLocks noChangeArrowheads="1"/>
            </p:cNvSpPr>
            <p:nvPr/>
          </p:nvSpPr>
          <p:spPr bwMode="auto">
            <a:xfrm>
              <a:off x="180" y="1665"/>
              <a:ext cx="1488" cy="624"/>
            </a:xfrm>
            <a:prstGeom prst="rect">
              <a:avLst/>
            </a:prstGeom>
            <a:solidFill>
              <a:srgbClr val="99CCFF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/>
              <a:r>
                <a:rPr lang="de-DE" dirty="0"/>
                <a:t>Kompensation</a:t>
              </a:r>
            </a:p>
          </p:txBody>
        </p:sp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4032" y="1968"/>
              <a:ext cx="1488" cy="624"/>
            </a:xfrm>
            <a:prstGeom prst="rect">
              <a:avLst/>
            </a:prstGeom>
            <a:solidFill>
              <a:srgbClr val="99CCFF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defTabSz="762000"/>
              <a:r>
                <a:rPr lang="de-DE"/>
                <a:t>Statistik</a:t>
              </a:r>
            </a:p>
            <a:p>
              <a:pPr algn="ctr" defTabSz="762000"/>
              <a:r>
                <a:rPr lang="de-DE"/>
                <a:t>(Rauschen)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7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Weitere Eigenschaften von Sensoren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Statische Eigenschaften:</a:t>
            </a:r>
          </a:p>
          <a:p>
            <a:pPr lvl="1"/>
            <a:r>
              <a:rPr lang="de-DE" smtClean="0"/>
              <a:t>Messbereich / Dynamik ( minimaler und maximaler messbarer Wert )</a:t>
            </a:r>
          </a:p>
          <a:p>
            <a:pPr lvl="1"/>
            <a:r>
              <a:rPr lang="de-DE" smtClean="0"/>
              <a:t>Empfindlichkeit, Linearität, Hysterese, ...</a:t>
            </a:r>
          </a:p>
          <a:p>
            <a:pPr>
              <a:spcBef>
                <a:spcPct val="100000"/>
              </a:spcBef>
            </a:pPr>
            <a:r>
              <a:rPr lang="de-DE" smtClean="0"/>
              <a:t>Dynamische Eigenschaften</a:t>
            </a:r>
          </a:p>
          <a:p>
            <a:pPr lvl="1"/>
            <a:r>
              <a:rPr lang="de-DE" smtClean="0"/>
              <a:t>Ursache: Energiespeicher im System</a:t>
            </a:r>
          </a:p>
          <a:p>
            <a:pPr lvl="1"/>
            <a:r>
              <a:rPr lang="de-DE" smtClean="0"/>
              <a:t>Charakterisierung durch Systemantwort (z.B. auf Sprung, Impuls, Rauschen)</a:t>
            </a:r>
          </a:p>
          <a:p>
            <a:pPr lvl="1"/>
            <a:r>
              <a:rPr lang="de-DE" smtClean="0"/>
              <a:t>I.A. lineare Modelle ( beschrieben durch lineare Differentialgleichung ) nullter – zweiter Ordnung</a:t>
            </a:r>
          </a:p>
          <a:p>
            <a:endParaRPr lang="de-DE" smtClean="0"/>
          </a:p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627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1305</Words>
  <Application>Microsoft Office PowerPoint</Application>
  <PresentationFormat>Bildschirmpräsentation (4:3)</PresentationFormat>
  <Paragraphs>474</Paragraphs>
  <Slides>67</Slides>
  <Notes>62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67</vt:i4>
      </vt:variant>
    </vt:vector>
  </HeadingPairs>
  <TitlesOfParts>
    <vt:vector size="70" baseType="lpstr">
      <vt:lpstr>KIT_master_ppt2007_de</vt:lpstr>
      <vt:lpstr>Designer Drawing</vt:lpstr>
      <vt:lpstr>Micrografx Picture Publisher 6.0 Bild</vt:lpstr>
      <vt:lpstr>PowerPoint-Präsentation</vt:lpstr>
      <vt:lpstr>PowerPoint-Präsentation</vt:lpstr>
      <vt:lpstr>Integrated Smart Sensors: Beispiel</vt:lpstr>
      <vt:lpstr>Funktionen von ISS: Kalibrierung</vt:lpstr>
      <vt:lpstr>Funktionen von ISS: Kalibrierung</vt:lpstr>
      <vt:lpstr>Begriffe: Messung, Genauigkeit, Messfehler</vt:lpstr>
      <vt:lpstr>Begriffe: Präzision und Genauigkeit</vt:lpstr>
      <vt:lpstr>Begriffe: Genauigkeit, Präzision</vt:lpstr>
      <vt:lpstr>Weitere Eigenschaften von Sensoren</vt:lpstr>
      <vt:lpstr>Beispiel: Kalibrierung des LDV-Sensors</vt:lpstr>
      <vt:lpstr>Beispiel: Kalibrierung des LDV-Sensors</vt:lpstr>
      <vt:lpstr>Kreuzungsbereich der Strahlen</vt:lpstr>
      <vt:lpstr>Beispiel: Kalibrierung des LDV-Sensors</vt:lpstr>
      <vt:lpstr>Funktionen eines ISS: Selbstkalibrierung</vt:lpstr>
      <vt:lpstr>Beispiel: Selbstkalibrierung</vt:lpstr>
      <vt:lpstr>Funktionen von ISS: Kompensation</vt:lpstr>
      <vt:lpstr>Beispiel: Temperatur-Kompensation beim LDV</vt:lpstr>
      <vt:lpstr>Integrationstufen Intelligenter Sensoren</vt:lpstr>
      <vt:lpstr>Funktionen von ISS: Signalverarbeitung</vt:lpstr>
      <vt:lpstr>Funktionen von ISS: Kommunikation</vt:lpstr>
      <vt:lpstr>Adaptronik</vt:lpstr>
      <vt:lpstr>TEIL 2: Physikalische Messwandler und mikrotechnische Realisierungen</vt:lpstr>
      <vt:lpstr>Messwandler (Transducer)</vt:lpstr>
      <vt:lpstr>Messwandler</vt:lpstr>
      <vt:lpstr>Messwandler: Mikromechanik</vt:lpstr>
      <vt:lpstr>Mikromechanische Sensoren im Automobil</vt:lpstr>
      <vt:lpstr>Bosch Inertialsensoren für Konsumeranwendungen</vt:lpstr>
      <vt:lpstr>Mikromechanik: Beschleunigungssensoren</vt:lpstr>
      <vt:lpstr>Beschleunigungssensor</vt:lpstr>
      <vt:lpstr>Kapazitiver Beschleunigungssensor</vt:lpstr>
      <vt:lpstr>Piezoresistiver Effekt</vt:lpstr>
      <vt:lpstr>Sensors for Measuring Acceleration</vt:lpstr>
      <vt:lpstr>PowerPoint-Präsentation</vt:lpstr>
      <vt:lpstr>Kapazitiver Drucksensor</vt:lpstr>
      <vt:lpstr>Herstellung einer Membran mit Ätzstoppschicht</vt:lpstr>
      <vt:lpstr>Kapazitive Beschleunigungssensoren (Hybrid)</vt:lpstr>
      <vt:lpstr>Piezoresistiver Beschleunigungssensor (Hybrid)</vt:lpstr>
      <vt:lpstr>Hybride Beschleunigungssensoren</vt:lpstr>
      <vt:lpstr>Hybride Beschleunigungssensoren</vt:lpstr>
      <vt:lpstr>Silizium-Oberflächenmechanik</vt:lpstr>
      <vt:lpstr>Silizium-Oberflächenmechanik</vt:lpstr>
      <vt:lpstr>Monolitische Beschleunigungsensoren</vt:lpstr>
      <vt:lpstr>Steuerung mit Pulsmodulation</vt:lpstr>
      <vt:lpstr>Frequenzverhalten</vt:lpstr>
      <vt:lpstr>Vergleich Beschleunigungssensoren</vt:lpstr>
      <vt:lpstr>Beispiel Airbag-Sensor (TEMIC)</vt:lpstr>
      <vt:lpstr>Piezoresistiver Drucksensor</vt:lpstr>
      <vt:lpstr>Kapazitiver Drucksensor</vt:lpstr>
      <vt:lpstr>Kapazitiver Drucksensor</vt:lpstr>
      <vt:lpstr>Abgeleitete Sensoren</vt:lpstr>
      <vt:lpstr>Abgeleitete Sensoren</vt:lpstr>
      <vt:lpstr>Abgeleitete Sensoren</vt:lpstr>
      <vt:lpstr>Abgeleitete Sensoren: Drehraten-Sensoren</vt:lpstr>
      <vt:lpstr>Abgeleitete Sensoren: Drehraten-Sensoren</vt:lpstr>
      <vt:lpstr>Abgeleitete Sensoren: Drehraten-Sensoren</vt:lpstr>
      <vt:lpstr>Abgeleitete Sensoren: Drehraten-Sensoren</vt:lpstr>
      <vt:lpstr>Abgeleitete Sensoren: Drehraten-Sensoren</vt:lpstr>
      <vt:lpstr>Drehratensensor Bosch</vt:lpstr>
      <vt:lpstr>PowerPoint-Präsentation</vt:lpstr>
      <vt:lpstr>Abgeleitete Sensoren</vt:lpstr>
      <vt:lpstr>Anwendungsbeispiele</vt:lpstr>
      <vt:lpstr>Mikromechanischer Kraftsensor</vt:lpstr>
      <vt:lpstr>Mikromechanische Flusssensoren</vt:lpstr>
      <vt:lpstr>Mikromechanische Flusssensoren</vt:lpstr>
      <vt:lpstr>Mikromechanische Flusssensoren</vt:lpstr>
      <vt:lpstr>Mikromechanische Gasflussmessung</vt:lpstr>
      <vt:lpstr>Fragen Mikromechanik</vt:lpstr>
    </vt:vector>
  </TitlesOfParts>
  <Company>ITIV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Johannes Schmid</dc:creator>
  <cp:lastModifiedBy>WS</cp:lastModifiedBy>
  <cp:revision>30</cp:revision>
  <dcterms:created xsi:type="dcterms:W3CDTF">2009-12-18T09:12:31Z</dcterms:created>
  <dcterms:modified xsi:type="dcterms:W3CDTF">2012-05-09T11:04:39Z</dcterms:modified>
</cp:coreProperties>
</file>